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نمط متوسط 1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D37A13-0EB2-4236-9C90-60C9F891DFF8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BEC15157-741C-4D07-A454-855B8321E529}">
      <dgm:prSet phldrT="[نص]" custT="1"/>
      <dgm:spPr/>
      <dgm:t>
        <a:bodyPr/>
        <a:lstStyle/>
        <a:p>
          <a:pPr algn="ctr" rtl="1"/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3- </a:t>
          </a:r>
          <a:r>
            <a:rPr lang="ar-IQ" sz="2000" b="1" dirty="0" err="1" smtClean="0">
              <a:latin typeface="Simplified Arabic" pitchFamily="18" charset="-78"/>
              <a:cs typeface="Simplified Arabic" pitchFamily="18" charset="-78"/>
            </a:rPr>
            <a:t>الاهداء</a:t>
          </a:r>
          <a:endParaRPr lang="ar-SA" sz="2000" b="1" dirty="0">
            <a:latin typeface="Simplified Arabic" pitchFamily="18" charset="-78"/>
            <a:cs typeface="Simplified Arabic" pitchFamily="18" charset="-78"/>
          </a:endParaRPr>
        </a:p>
      </dgm:t>
    </dgm:pt>
    <dgm:pt modelId="{EB160476-9298-4301-8189-90DD8EE32051}" type="parTrans" cxnId="{E18784FA-8665-4E3C-B856-BF09A82056B1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5DF7CA91-0081-4C4B-9E68-D7AF5C316F6C}" type="sibTrans" cxnId="{E18784FA-8665-4E3C-B856-BF09A82056B1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047E7CD2-19A6-4F10-920C-5A960EEDEB74}">
      <dgm:prSet phldrT="[نص]" custT="1"/>
      <dgm:spPr/>
      <dgm:t>
        <a:bodyPr/>
        <a:lstStyle/>
        <a:p>
          <a:pPr algn="ctr" rtl="1"/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6- الخاتمة</a:t>
          </a:r>
          <a:endParaRPr lang="ar-SA" sz="2000" b="1" dirty="0">
            <a:latin typeface="Simplified Arabic" pitchFamily="18" charset="-78"/>
            <a:cs typeface="Simplified Arabic" pitchFamily="18" charset="-78"/>
          </a:endParaRPr>
        </a:p>
      </dgm:t>
    </dgm:pt>
    <dgm:pt modelId="{209DBC19-B9C2-448E-B339-51DEB4EEC445}" type="parTrans" cxnId="{00953600-FFF1-4EB3-966F-2170717621D9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4C53BB62-A1D2-456B-92D5-FD70919C3C46}" type="sibTrans" cxnId="{00953600-FFF1-4EB3-966F-2170717621D9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A1C1F11E-DD55-4888-8ED5-C183F1ACCA7F}">
      <dgm:prSet phldrT="[نص]" custT="1"/>
      <dgm:spPr/>
      <dgm:t>
        <a:bodyPr/>
        <a:lstStyle/>
        <a:p>
          <a:pPr algn="ctr" rtl="1"/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9- قائمة المصادر والمراجع</a:t>
          </a:r>
          <a:endParaRPr lang="ar-SA" sz="2000" b="1" dirty="0">
            <a:latin typeface="Simplified Arabic" pitchFamily="18" charset="-78"/>
            <a:cs typeface="Simplified Arabic" pitchFamily="18" charset="-78"/>
          </a:endParaRPr>
        </a:p>
      </dgm:t>
    </dgm:pt>
    <dgm:pt modelId="{BE53B731-8EC8-4BE0-9D4B-84147A50701A}" type="parTrans" cxnId="{5000327F-1B0F-4900-B1E4-AC70A086A960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1E1CA5E0-9238-429A-ABA6-4EFE4ABD90CF}" type="sibTrans" cxnId="{5000327F-1B0F-4900-B1E4-AC70A086A960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C2DBFD58-6E6C-4911-A915-129D86B66FBB}">
      <dgm:prSet phldrT="[نص]" custT="1"/>
      <dgm:spPr/>
      <dgm:t>
        <a:bodyPr/>
        <a:lstStyle/>
        <a:p>
          <a:pPr algn="ctr" rtl="1"/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8-الفهارس</a:t>
          </a:r>
          <a:endParaRPr lang="ar-SA" sz="2000" b="1" dirty="0">
            <a:latin typeface="Simplified Arabic" pitchFamily="18" charset="-78"/>
            <a:cs typeface="Simplified Arabic" pitchFamily="18" charset="-78"/>
          </a:endParaRPr>
        </a:p>
      </dgm:t>
    </dgm:pt>
    <dgm:pt modelId="{5864BF23-673D-4925-BA92-B63AF90C6C34}" type="parTrans" cxnId="{7D1E2FE4-0F45-49FD-B8E5-A22211947625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04E7D767-225A-4DE3-9E64-559DA45537E8}" type="sibTrans" cxnId="{7D1E2FE4-0F45-49FD-B8E5-A22211947625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7A04C04D-7409-41CB-BA9A-46049ED7564F}">
      <dgm:prSet phldrT="[نص]" custT="1"/>
      <dgm:spPr/>
      <dgm:t>
        <a:bodyPr/>
        <a:lstStyle/>
        <a:p>
          <a:pPr algn="ctr" rtl="1"/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5- متن البحث</a:t>
          </a:r>
          <a:endParaRPr lang="ar-SA" sz="2000" b="1" dirty="0">
            <a:latin typeface="Simplified Arabic" pitchFamily="18" charset="-78"/>
            <a:cs typeface="Simplified Arabic" pitchFamily="18" charset="-78"/>
          </a:endParaRPr>
        </a:p>
      </dgm:t>
    </dgm:pt>
    <dgm:pt modelId="{1F526438-0ED7-4EF7-800A-6184D154F265}" type="parTrans" cxnId="{7D72F783-B429-49D9-9716-FD773A77F9EF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7D290A97-E198-4663-B1AE-B4E6DEE5CE90}" type="sibTrans" cxnId="{7D72F783-B429-49D9-9716-FD773A77F9EF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8720E1F2-C037-4FFF-BE33-5113DFD8C2DB}">
      <dgm:prSet phldrT="[نص]" custT="1"/>
      <dgm:spPr/>
      <dgm:t>
        <a:bodyPr/>
        <a:lstStyle/>
        <a:p>
          <a:pPr algn="ctr" rtl="1"/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2- </a:t>
          </a:r>
          <a:r>
            <a:rPr lang="ar-IQ" sz="2000" b="1" dirty="0" err="1" smtClean="0">
              <a:latin typeface="Simplified Arabic" pitchFamily="18" charset="-78"/>
              <a:cs typeface="Simplified Arabic" pitchFamily="18" charset="-78"/>
            </a:rPr>
            <a:t>الاية</a:t>
          </a:r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 </a:t>
          </a:r>
          <a:r>
            <a:rPr lang="ar-IQ" sz="2000" b="1" dirty="0" err="1" smtClean="0">
              <a:latin typeface="Simplified Arabic" pitchFamily="18" charset="-78"/>
              <a:cs typeface="Simplified Arabic" pitchFamily="18" charset="-78"/>
            </a:rPr>
            <a:t>القرانية</a:t>
          </a:r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 </a:t>
          </a:r>
          <a:endParaRPr lang="ar-SA" sz="2000" b="1" dirty="0">
            <a:latin typeface="Simplified Arabic" pitchFamily="18" charset="-78"/>
            <a:cs typeface="Simplified Arabic" pitchFamily="18" charset="-78"/>
          </a:endParaRPr>
        </a:p>
      </dgm:t>
    </dgm:pt>
    <dgm:pt modelId="{5BB77F6F-4380-468A-9D85-FDFE6CAB0D5A}" type="parTrans" cxnId="{A69B4A9C-9267-461B-A8E1-958F19AB0913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44E5E60D-C9CF-46C1-8F22-03736516AD36}" type="sibTrans" cxnId="{A69B4A9C-9267-461B-A8E1-958F19AB0913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AC4E9F8B-1A26-4431-8388-526E6A8DB72A}">
      <dgm:prSet phldrT="[نص]" custT="1"/>
      <dgm:spPr/>
      <dgm:t>
        <a:bodyPr/>
        <a:lstStyle/>
        <a:p>
          <a:pPr algn="ctr" rtl="1"/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1- العنوان</a:t>
          </a:r>
          <a:endParaRPr lang="ar-SA" sz="2000" b="1" dirty="0">
            <a:latin typeface="Simplified Arabic" pitchFamily="18" charset="-78"/>
            <a:cs typeface="Simplified Arabic" pitchFamily="18" charset="-78"/>
          </a:endParaRPr>
        </a:p>
      </dgm:t>
    </dgm:pt>
    <dgm:pt modelId="{34BC7F73-EC92-475A-BFCE-BCF85C8F44D8}" type="parTrans" cxnId="{C81B6151-B7B0-4966-B881-E88FBCF96C2C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AD0DBB4D-EAE7-4194-8785-0FF99AB987A5}" type="sibTrans" cxnId="{C81B6151-B7B0-4966-B881-E88FBCF96C2C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F61C8E98-321A-479C-9AFA-53D7F95C3071}">
      <dgm:prSet phldrT="[نص]" custT="1"/>
      <dgm:spPr/>
      <dgm:t>
        <a:bodyPr/>
        <a:lstStyle/>
        <a:p>
          <a:pPr algn="ctr" rtl="1"/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4- المقدمة</a:t>
          </a:r>
          <a:endParaRPr lang="ar-SA" sz="2000" b="1" dirty="0">
            <a:latin typeface="Simplified Arabic" pitchFamily="18" charset="-78"/>
            <a:cs typeface="Simplified Arabic" pitchFamily="18" charset="-78"/>
          </a:endParaRPr>
        </a:p>
      </dgm:t>
    </dgm:pt>
    <dgm:pt modelId="{45139792-537E-4F72-830E-49CB3450019B}" type="parTrans" cxnId="{F035F095-4483-4DD3-A2F1-0605EDC43C27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14F1EB71-5D3D-49DF-98B7-79FEA7006B8D}" type="sibTrans" cxnId="{F035F095-4483-4DD3-A2F1-0605EDC43C27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9CB274F4-6056-4777-AC7B-16906A183E47}">
      <dgm:prSet phldrT="[نص]" custT="1"/>
      <dgm:spPr/>
      <dgm:t>
        <a:bodyPr/>
        <a:lstStyle/>
        <a:p>
          <a:pPr algn="ctr" rtl="1"/>
          <a:r>
            <a:rPr lang="ar-IQ" sz="2000" b="1" dirty="0" smtClean="0">
              <a:latin typeface="Simplified Arabic" pitchFamily="18" charset="-78"/>
              <a:cs typeface="Simplified Arabic" pitchFamily="18" charset="-78"/>
            </a:rPr>
            <a:t>7-الملاحق</a:t>
          </a:r>
          <a:endParaRPr lang="ar-SA" sz="2000" b="1" dirty="0">
            <a:latin typeface="Simplified Arabic" pitchFamily="18" charset="-78"/>
            <a:cs typeface="Simplified Arabic" pitchFamily="18" charset="-78"/>
          </a:endParaRPr>
        </a:p>
      </dgm:t>
    </dgm:pt>
    <dgm:pt modelId="{F91E940A-D907-4CA0-AD9B-D9AED350EFDC}" type="parTrans" cxnId="{4F1FA1CD-AABB-4D18-9FE9-DE89796DDF4B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3E1E3311-64AB-411C-92A8-4292EBE2912F}" type="sibTrans" cxnId="{4F1FA1CD-AABB-4D18-9FE9-DE89796DDF4B}">
      <dgm:prSet/>
      <dgm:spPr/>
      <dgm:t>
        <a:bodyPr/>
        <a:lstStyle/>
        <a:p>
          <a:pPr algn="ctr" rtl="1"/>
          <a:endParaRPr lang="ar-SA" sz="2000" b="1">
            <a:latin typeface="Simplified Arabic" pitchFamily="18" charset="-78"/>
            <a:cs typeface="Simplified Arabic" pitchFamily="18" charset="-78"/>
          </a:endParaRPr>
        </a:p>
      </dgm:t>
    </dgm:pt>
    <dgm:pt modelId="{9DE69037-5178-4017-92FD-9F589487554B}" type="pres">
      <dgm:prSet presAssocID="{49D37A13-0EB2-4236-9C90-60C9F891DFF8}" presName="Name0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9A08FC1E-67E6-4983-8D41-ADFC77F0EED8}" type="pres">
      <dgm:prSet presAssocID="{BEC15157-741C-4D07-A454-855B8321E529}" presName="compNode" presStyleCnt="0"/>
      <dgm:spPr/>
    </dgm:pt>
    <dgm:pt modelId="{808F1B85-AD37-45DC-86C2-996DE8D80186}" type="pres">
      <dgm:prSet presAssocID="{BEC15157-741C-4D07-A454-855B8321E529}" presName="dummyConnPt" presStyleCnt="0"/>
      <dgm:spPr/>
    </dgm:pt>
    <dgm:pt modelId="{CDC472EF-903A-4D00-87AA-EB1739263DFB}" type="pres">
      <dgm:prSet presAssocID="{BEC15157-741C-4D07-A454-855B8321E529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AAAC945-3A43-4066-BE2E-811D406D55E0}" type="pres">
      <dgm:prSet presAssocID="{5DF7CA91-0081-4C4B-9E68-D7AF5C316F6C}" presName="sibTrans" presStyleLbl="bgSibTrans2D1" presStyleIdx="0" presStyleCnt="8"/>
      <dgm:spPr/>
      <dgm:t>
        <a:bodyPr/>
        <a:lstStyle/>
        <a:p>
          <a:pPr rtl="1"/>
          <a:endParaRPr lang="ar-SA"/>
        </a:p>
      </dgm:t>
    </dgm:pt>
    <dgm:pt modelId="{9CC78C77-5528-4A83-BDEC-CDD2DB397CDC}" type="pres">
      <dgm:prSet presAssocID="{047E7CD2-19A6-4F10-920C-5A960EEDEB74}" presName="compNode" presStyleCnt="0"/>
      <dgm:spPr/>
    </dgm:pt>
    <dgm:pt modelId="{95C8CB7A-4107-4558-8A77-2B69FAC1EDDA}" type="pres">
      <dgm:prSet presAssocID="{047E7CD2-19A6-4F10-920C-5A960EEDEB74}" presName="dummyConnPt" presStyleCnt="0"/>
      <dgm:spPr/>
    </dgm:pt>
    <dgm:pt modelId="{FC121734-FC7D-413B-82DC-4340C9538139}" type="pres">
      <dgm:prSet presAssocID="{047E7CD2-19A6-4F10-920C-5A960EEDEB74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EEE9740-EA6A-48CF-AAC9-D83F4184D29F}" type="pres">
      <dgm:prSet presAssocID="{4C53BB62-A1D2-456B-92D5-FD70919C3C46}" presName="sibTrans" presStyleLbl="bgSibTrans2D1" presStyleIdx="1" presStyleCnt="8"/>
      <dgm:spPr/>
      <dgm:t>
        <a:bodyPr/>
        <a:lstStyle/>
        <a:p>
          <a:pPr rtl="1"/>
          <a:endParaRPr lang="ar-SA"/>
        </a:p>
      </dgm:t>
    </dgm:pt>
    <dgm:pt modelId="{2BE47991-471F-4CD0-852D-DBE5BFD79E95}" type="pres">
      <dgm:prSet presAssocID="{A1C1F11E-DD55-4888-8ED5-C183F1ACCA7F}" presName="compNode" presStyleCnt="0"/>
      <dgm:spPr/>
    </dgm:pt>
    <dgm:pt modelId="{E449431C-A700-4EA7-9E6C-CAD8C5455277}" type="pres">
      <dgm:prSet presAssocID="{A1C1F11E-DD55-4888-8ED5-C183F1ACCA7F}" presName="dummyConnPt" presStyleCnt="0"/>
      <dgm:spPr/>
    </dgm:pt>
    <dgm:pt modelId="{215AE24C-BFBA-48EA-AF43-B5634A9E286F}" type="pres">
      <dgm:prSet presAssocID="{A1C1F11E-DD55-4888-8ED5-C183F1ACCA7F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BB4AEFF-D3F5-49D0-8BCF-464413B905B9}" type="pres">
      <dgm:prSet presAssocID="{1E1CA5E0-9238-429A-ABA6-4EFE4ABD90CF}" presName="sibTrans" presStyleLbl="bgSibTrans2D1" presStyleIdx="2" presStyleCnt="8"/>
      <dgm:spPr/>
      <dgm:t>
        <a:bodyPr/>
        <a:lstStyle/>
        <a:p>
          <a:pPr rtl="1"/>
          <a:endParaRPr lang="ar-SA"/>
        </a:p>
      </dgm:t>
    </dgm:pt>
    <dgm:pt modelId="{711EEC54-6F13-42C3-A229-00467CFDA14D}" type="pres">
      <dgm:prSet presAssocID="{C2DBFD58-6E6C-4911-A915-129D86B66FBB}" presName="compNode" presStyleCnt="0"/>
      <dgm:spPr/>
    </dgm:pt>
    <dgm:pt modelId="{9E2DEE90-5C79-4BD3-8BEA-C8CE466CE7A7}" type="pres">
      <dgm:prSet presAssocID="{C2DBFD58-6E6C-4911-A915-129D86B66FBB}" presName="dummyConnPt" presStyleCnt="0"/>
      <dgm:spPr/>
    </dgm:pt>
    <dgm:pt modelId="{FFB23FBF-349E-4905-BF28-49791669EF90}" type="pres">
      <dgm:prSet presAssocID="{C2DBFD58-6E6C-4911-A915-129D86B66FB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22654FC-8461-4845-85A4-1F5B7FE0841D}" type="pres">
      <dgm:prSet presAssocID="{04E7D767-225A-4DE3-9E64-559DA45537E8}" presName="sibTrans" presStyleLbl="bgSibTrans2D1" presStyleIdx="3" presStyleCnt="8"/>
      <dgm:spPr/>
      <dgm:t>
        <a:bodyPr/>
        <a:lstStyle/>
        <a:p>
          <a:pPr rtl="1"/>
          <a:endParaRPr lang="ar-SA"/>
        </a:p>
      </dgm:t>
    </dgm:pt>
    <dgm:pt modelId="{53570B0E-B421-4215-BC26-5D5CD87EC362}" type="pres">
      <dgm:prSet presAssocID="{7A04C04D-7409-41CB-BA9A-46049ED7564F}" presName="compNode" presStyleCnt="0"/>
      <dgm:spPr/>
    </dgm:pt>
    <dgm:pt modelId="{ADF6ED92-222D-4A98-B34A-96112B68A5B4}" type="pres">
      <dgm:prSet presAssocID="{7A04C04D-7409-41CB-BA9A-46049ED7564F}" presName="dummyConnPt" presStyleCnt="0"/>
      <dgm:spPr/>
    </dgm:pt>
    <dgm:pt modelId="{68A46392-806D-44AC-A527-BDAC50072093}" type="pres">
      <dgm:prSet presAssocID="{7A04C04D-7409-41CB-BA9A-46049ED7564F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3D2BD02-0EDD-47B5-B0F7-EFA69123A75C}" type="pres">
      <dgm:prSet presAssocID="{7D290A97-E198-4663-B1AE-B4E6DEE5CE90}" presName="sibTrans" presStyleLbl="bgSibTrans2D1" presStyleIdx="4" presStyleCnt="8"/>
      <dgm:spPr/>
      <dgm:t>
        <a:bodyPr/>
        <a:lstStyle/>
        <a:p>
          <a:pPr rtl="1"/>
          <a:endParaRPr lang="ar-SA"/>
        </a:p>
      </dgm:t>
    </dgm:pt>
    <dgm:pt modelId="{459A89B2-F0D6-45EB-BB86-3A93608BC042}" type="pres">
      <dgm:prSet presAssocID="{8720E1F2-C037-4FFF-BE33-5113DFD8C2DB}" presName="compNode" presStyleCnt="0"/>
      <dgm:spPr/>
    </dgm:pt>
    <dgm:pt modelId="{23C9153C-18AD-4E42-ADA5-D352D873C196}" type="pres">
      <dgm:prSet presAssocID="{8720E1F2-C037-4FFF-BE33-5113DFD8C2DB}" presName="dummyConnPt" presStyleCnt="0"/>
      <dgm:spPr/>
    </dgm:pt>
    <dgm:pt modelId="{C5992ABF-EB11-4512-8560-76FC1EAA096D}" type="pres">
      <dgm:prSet presAssocID="{8720E1F2-C037-4FFF-BE33-5113DFD8C2DB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DC1046F-6A68-4620-8E56-A839DF81EC90}" type="pres">
      <dgm:prSet presAssocID="{44E5E60D-C9CF-46C1-8F22-03736516AD36}" presName="sibTrans" presStyleLbl="bgSibTrans2D1" presStyleIdx="5" presStyleCnt="8"/>
      <dgm:spPr/>
      <dgm:t>
        <a:bodyPr/>
        <a:lstStyle/>
        <a:p>
          <a:pPr rtl="1"/>
          <a:endParaRPr lang="ar-SA"/>
        </a:p>
      </dgm:t>
    </dgm:pt>
    <dgm:pt modelId="{FF7B0588-7A4B-44E4-A926-8FFB90CE95F4}" type="pres">
      <dgm:prSet presAssocID="{AC4E9F8B-1A26-4431-8388-526E6A8DB72A}" presName="compNode" presStyleCnt="0"/>
      <dgm:spPr/>
    </dgm:pt>
    <dgm:pt modelId="{4748CF08-35E4-49F7-A794-CBD141E4F311}" type="pres">
      <dgm:prSet presAssocID="{AC4E9F8B-1A26-4431-8388-526E6A8DB72A}" presName="dummyConnPt" presStyleCnt="0"/>
      <dgm:spPr/>
    </dgm:pt>
    <dgm:pt modelId="{BAD83C49-11EB-41C9-8520-5FB377D3E741}" type="pres">
      <dgm:prSet presAssocID="{AC4E9F8B-1A26-4431-8388-526E6A8DB72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6E40A7D-1121-4727-8DF6-223898C40A91}" type="pres">
      <dgm:prSet presAssocID="{AD0DBB4D-EAE7-4194-8785-0FF99AB987A5}" presName="sibTrans" presStyleLbl="bgSibTrans2D1" presStyleIdx="6" presStyleCnt="8"/>
      <dgm:spPr/>
      <dgm:t>
        <a:bodyPr/>
        <a:lstStyle/>
        <a:p>
          <a:pPr rtl="1"/>
          <a:endParaRPr lang="ar-SA"/>
        </a:p>
      </dgm:t>
    </dgm:pt>
    <dgm:pt modelId="{40C0C2CB-94C3-40EE-8DEF-26D5DBBA0DEB}" type="pres">
      <dgm:prSet presAssocID="{F61C8E98-321A-479C-9AFA-53D7F95C3071}" presName="compNode" presStyleCnt="0"/>
      <dgm:spPr/>
    </dgm:pt>
    <dgm:pt modelId="{FF3B721F-B058-499F-836E-A6831ABA6E42}" type="pres">
      <dgm:prSet presAssocID="{F61C8E98-321A-479C-9AFA-53D7F95C3071}" presName="dummyConnPt" presStyleCnt="0"/>
      <dgm:spPr/>
    </dgm:pt>
    <dgm:pt modelId="{D8B93394-5DE6-4E35-ACC8-2E59D1932F58}" type="pres">
      <dgm:prSet presAssocID="{F61C8E98-321A-479C-9AFA-53D7F95C307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7093245-B929-4357-B247-9EFAC1D95F2A}" type="pres">
      <dgm:prSet presAssocID="{14F1EB71-5D3D-49DF-98B7-79FEA7006B8D}" presName="sibTrans" presStyleLbl="bgSibTrans2D1" presStyleIdx="7" presStyleCnt="8"/>
      <dgm:spPr/>
      <dgm:t>
        <a:bodyPr/>
        <a:lstStyle/>
        <a:p>
          <a:pPr rtl="1"/>
          <a:endParaRPr lang="ar-SA"/>
        </a:p>
      </dgm:t>
    </dgm:pt>
    <dgm:pt modelId="{FAB1F168-4EB7-4D0C-AB0D-E15E68D8CCC3}" type="pres">
      <dgm:prSet presAssocID="{9CB274F4-6056-4777-AC7B-16906A183E47}" presName="compNode" presStyleCnt="0"/>
      <dgm:spPr/>
    </dgm:pt>
    <dgm:pt modelId="{0DCB57EA-EA14-4A3D-AB2C-525F32B07BC0}" type="pres">
      <dgm:prSet presAssocID="{9CB274F4-6056-4777-AC7B-16906A183E47}" presName="dummyConnPt" presStyleCnt="0"/>
      <dgm:spPr/>
    </dgm:pt>
    <dgm:pt modelId="{2C1AF01A-51C7-4C76-8B85-B9BF68564807}" type="pres">
      <dgm:prSet presAssocID="{9CB274F4-6056-4777-AC7B-16906A183E47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C6416E7-005E-4BCA-9A9A-5C84722737F1}" type="presOf" srcId="{4C53BB62-A1D2-456B-92D5-FD70919C3C46}" destId="{3EEE9740-EA6A-48CF-AAC9-D83F4184D29F}" srcOrd="0" destOrd="0" presId="urn:microsoft.com/office/officeart/2005/8/layout/bProcess4"/>
    <dgm:cxn modelId="{CC563C8C-CE53-4119-93A9-0B0ABBD674DB}" type="presOf" srcId="{A1C1F11E-DD55-4888-8ED5-C183F1ACCA7F}" destId="{215AE24C-BFBA-48EA-AF43-B5634A9E286F}" srcOrd="0" destOrd="0" presId="urn:microsoft.com/office/officeart/2005/8/layout/bProcess4"/>
    <dgm:cxn modelId="{EEC84DE1-F9D5-4DB3-8ECA-3C2C61BF9562}" type="presOf" srcId="{44E5E60D-C9CF-46C1-8F22-03736516AD36}" destId="{4DC1046F-6A68-4620-8E56-A839DF81EC90}" srcOrd="0" destOrd="0" presId="urn:microsoft.com/office/officeart/2005/8/layout/bProcess4"/>
    <dgm:cxn modelId="{2D499AC3-6FF7-4F52-B8F8-407DBFCBF6D7}" type="presOf" srcId="{9CB274F4-6056-4777-AC7B-16906A183E47}" destId="{2C1AF01A-51C7-4C76-8B85-B9BF68564807}" srcOrd="0" destOrd="0" presId="urn:microsoft.com/office/officeart/2005/8/layout/bProcess4"/>
    <dgm:cxn modelId="{7D1E2FE4-0F45-49FD-B8E5-A22211947625}" srcId="{49D37A13-0EB2-4236-9C90-60C9F891DFF8}" destId="{C2DBFD58-6E6C-4911-A915-129D86B66FBB}" srcOrd="3" destOrd="0" parTransId="{5864BF23-673D-4925-BA92-B63AF90C6C34}" sibTransId="{04E7D767-225A-4DE3-9E64-559DA45537E8}"/>
    <dgm:cxn modelId="{8A125A89-B379-440C-9F29-6A403300953A}" type="presOf" srcId="{C2DBFD58-6E6C-4911-A915-129D86B66FBB}" destId="{FFB23FBF-349E-4905-BF28-49791669EF90}" srcOrd="0" destOrd="0" presId="urn:microsoft.com/office/officeart/2005/8/layout/bProcess4"/>
    <dgm:cxn modelId="{FC40D8C1-8E95-4051-B50C-820A6AE76D9E}" type="presOf" srcId="{7A04C04D-7409-41CB-BA9A-46049ED7564F}" destId="{68A46392-806D-44AC-A527-BDAC50072093}" srcOrd="0" destOrd="0" presId="urn:microsoft.com/office/officeart/2005/8/layout/bProcess4"/>
    <dgm:cxn modelId="{231A33B7-57B3-4B2A-A236-43092B637C9E}" type="presOf" srcId="{04E7D767-225A-4DE3-9E64-559DA45537E8}" destId="{F22654FC-8461-4845-85A4-1F5B7FE0841D}" srcOrd="0" destOrd="0" presId="urn:microsoft.com/office/officeart/2005/8/layout/bProcess4"/>
    <dgm:cxn modelId="{2A7C5C98-C92C-4718-8888-A224835FBA6D}" type="presOf" srcId="{1E1CA5E0-9238-429A-ABA6-4EFE4ABD90CF}" destId="{8BB4AEFF-D3F5-49D0-8BCF-464413B905B9}" srcOrd="0" destOrd="0" presId="urn:microsoft.com/office/officeart/2005/8/layout/bProcess4"/>
    <dgm:cxn modelId="{0010BD35-A342-4B10-8EF4-CF281809D46F}" type="presOf" srcId="{14F1EB71-5D3D-49DF-98B7-79FEA7006B8D}" destId="{B7093245-B929-4357-B247-9EFAC1D95F2A}" srcOrd="0" destOrd="0" presId="urn:microsoft.com/office/officeart/2005/8/layout/bProcess4"/>
    <dgm:cxn modelId="{A822BBD5-3488-4679-9F24-2A933C1FCE58}" type="presOf" srcId="{047E7CD2-19A6-4F10-920C-5A960EEDEB74}" destId="{FC121734-FC7D-413B-82DC-4340C9538139}" srcOrd="0" destOrd="0" presId="urn:microsoft.com/office/officeart/2005/8/layout/bProcess4"/>
    <dgm:cxn modelId="{F035F095-4483-4DD3-A2F1-0605EDC43C27}" srcId="{49D37A13-0EB2-4236-9C90-60C9F891DFF8}" destId="{F61C8E98-321A-479C-9AFA-53D7F95C3071}" srcOrd="7" destOrd="0" parTransId="{45139792-537E-4F72-830E-49CB3450019B}" sibTransId="{14F1EB71-5D3D-49DF-98B7-79FEA7006B8D}"/>
    <dgm:cxn modelId="{051D6255-0EC9-4731-8319-01B86B49337B}" type="presOf" srcId="{AD0DBB4D-EAE7-4194-8785-0FF99AB987A5}" destId="{76E40A7D-1121-4727-8DF6-223898C40A91}" srcOrd="0" destOrd="0" presId="urn:microsoft.com/office/officeart/2005/8/layout/bProcess4"/>
    <dgm:cxn modelId="{C81B6151-B7B0-4966-B881-E88FBCF96C2C}" srcId="{49D37A13-0EB2-4236-9C90-60C9F891DFF8}" destId="{AC4E9F8B-1A26-4431-8388-526E6A8DB72A}" srcOrd="6" destOrd="0" parTransId="{34BC7F73-EC92-475A-BFCE-BCF85C8F44D8}" sibTransId="{AD0DBB4D-EAE7-4194-8785-0FF99AB987A5}"/>
    <dgm:cxn modelId="{5131C835-D62D-4664-A6F1-2C998D89FC9F}" type="presOf" srcId="{8720E1F2-C037-4FFF-BE33-5113DFD8C2DB}" destId="{C5992ABF-EB11-4512-8560-76FC1EAA096D}" srcOrd="0" destOrd="0" presId="urn:microsoft.com/office/officeart/2005/8/layout/bProcess4"/>
    <dgm:cxn modelId="{049FDAAA-B135-4120-A6EC-EF720187D9C7}" type="presOf" srcId="{F61C8E98-321A-479C-9AFA-53D7F95C3071}" destId="{D8B93394-5DE6-4E35-ACC8-2E59D1932F58}" srcOrd="0" destOrd="0" presId="urn:microsoft.com/office/officeart/2005/8/layout/bProcess4"/>
    <dgm:cxn modelId="{5000327F-1B0F-4900-B1E4-AC70A086A960}" srcId="{49D37A13-0EB2-4236-9C90-60C9F891DFF8}" destId="{A1C1F11E-DD55-4888-8ED5-C183F1ACCA7F}" srcOrd="2" destOrd="0" parTransId="{BE53B731-8EC8-4BE0-9D4B-84147A50701A}" sibTransId="{1E1CA5E0-9238-429A-ABA6-4EFE4ABD90CF}"/>
    <dgm:cxn modelId="{7649D03E-8135-467D-B214-83FDB5EA83C9}" type="presOf" srcId="{49D37A13-0EB2-4236-9C90-60C9F891DFF8}" destId="{9DE69037-5178-4017-92FD-9F589487554B}" srcOrd="0" destOrd="0" presId="urn:microsoft.com/office/officeart/2005/8/layout/bProcess4"/>
    <dgm:cxn modelId="{A69B4A9C-9267-461B-A8E1-958F19AB0913}" srcId="{49D37A13-0EB2-4236-9C90-60C9F891DFF8}" destId="{8720E1F2-C037-4FFF-BE33-5113DFD8C2DB}" srcOrd="5" destOrd="0" parTransId="{5BB77F6F-4380-468A-9D85-FDFE6CAB0D5A}" sibTransId="{44E5E60D-C9CF-46C1-8F22-03736516AD36}"/>
    <dgm:cxn modelId="{4D0152EE-6735-4B4D-B549-5675BB687508}" type="presOf" srcId="{BEC15157-741C-4D07-A454-855B8321E529}" destId="{CDC472EF-903A-4D00-87AA-EB1739263DFB}" srcOrd="0" destOrd="0" presId="urn:microsoft.com/office/officeart/2005/8/layout/bProcess4"/>
    <dgm:cxn modelId="{1C731468-7F3F-48F7-AA12-E0CD23C86FEC}" type="presOf" srcId="{5DF7CA91-0081-4C4B-9E68-D7AF5C316F6C}" destId="{CAAAC945-3A43-4066-BE2E-811D406D55E0}" srcOrd="0" destOrd="0" presId="urn:microsoft.com/office/officeart/2005/8/layout/bProcess4"/>
    <dgm:cxn modelId="{13DA33D2-5882-4F38-A188-B5E539B9D066}" type="presOf" srcId="{AC4E9F8B-1A26-4431-8388-526E6A8DB72A}" destId="{BAD83C49-11EB-41C9-8520-5FB377D3E741}" srcOrd="0" destOrd="0" presId="urn:microsoft.com/office/officeart/2005/8/layout/bProcess4"/>
    <dgm:cxn modelId="{7D72F783-B429-49D9-9716-FD773A77F9EF}" srcId="{49D37A13-0EB2-4236-9C90-60C9F891DFF8}" destId="{7A04C04D-7409-41CB-BA9A-46049ED7564F}" srcOrd="4" destOrd="0" parTransId="{1F526438-0ED7-4EF7-800A-6184D154F265}" sibTransId="{7D290A97-E198-4663-B1AE-B4E6DEE5CE90}"/>
    <dgm:cxn modelId="{3D072B6A-AB51-475B-8E56-A5475A2B7A28}" type="presOf" srcId="{7D290A97-E198-4663-B1AE-B4E6DEE5CE90}" destId="{B3D2BD02-0EDD-47B5-B0F7-EFA69123A75C}" srcOrd="0" destOrd="0" presId="urn:microsoft.com/office/officeart/2005/8/layout/bProcess4"/>
    <dgm:cxn modelId="{00953600-FFF1-4EB3-966F-2170717621D9}" srcId="{49D37A13-0EB2-4236-9C90-60C9F891DFF8}" destId="{047E7CD2-19A6-4F10-920C-5A960EEDEB74}" srcOrd="1" destOrd="0" parTransId="{209DBC19-B9C2-448E-B339-51DEB4EEC445}" sibTransId="{4C53BB62-A1D2-456B-92D5-FD70919C3C46}"/>
    <dgm:cxn modelId="{E18784FA-8665-4E3C-B856-BF09A82056B1}" srcId="{49D37A13-0EB2-4236-9C90-60C9F891DFF8}" destId="{BEC15157-741C-4D07-A454-855B8321E529}" srcOrd="0" destOrd="0" parTransId="{EB160476-9298-4301-8189-90DD8EE32051}" sibTransId="{5DF7CA91-0081-4C4B-9E68-D7AF5C316F6C}"/>
    <dgm:cxn modelId="{4F1FA1CD-AABB-4D18-9FE9-DE89796DDF4B}" srcId="{49D37A13-0EB2-4236-9C90-60C9F891DFF8}" destId="{9CB274F4-6056-4777-AC7B-16906A183E47}" srcOrd="8" destOrd="0" parTransId="{F91E940A-D907-4CA0-AD9B-D9AED350EFDC}" sibTransId="{3E1E3311-64AB-411C-92A8-4292EBE2912F}"/>
    <dgm:cxn modelId="{3FC6AF94-A0C0-4735-82B6-59F3906976C6}" type="presParOf" srcId="{9DE69037-5178-4017-92FD-9F589487554B}" destId="{9A08FC1E-67E6-4983-8D41-ADFC77F0EED8}" srcOrd="0" destOrd="0" presId="urn:microsoft.com/office/officeart/2005/8/layout/bProcess4"/>
    <dgm:cxn modelId="{D924A169-90A3-4AEB-A060-B04D9F5AD301}" type="presParOf" srcId="{9A08FC1E-67E6-4983-8D41-ADFC77F0EED8}" destId="{808F1B85-AD37-45DC-86C2-996DE8D80186}" srcOrd="0" destOrd="0" presId="urn:microsoft.com/office/officeart/2005/8/layout/bProcess4"/>
    <dgm:cxn modelId="{4B3E6D61-5468-4683-8035-7AB74436F396}" type="presParOf" srcId="{9A08FC1E-67E6-4983-8D41-ADFC77F0EED8}" destId="{CDC472EF-903A-4D00-87AA-EB1739263DFB}" srcOrd="1" destOrd="0" presId="urn:microsoft.com/office/officeart/2005/8/layout/bProcess4"/>
    <dgm:cxn modelId="{44643160-594C-4E6C-8B6D-6884188BA4EB}" type="presParOf" srcId="{9DE69037-5178-4017-92FD-9F589487554B}" destId="{CAAAC945-3A43-4066-BE2E-811D406D55E0}" srcOrd="1" destOrd="0" presId="urn:microsoft.com/office/officeart/2005/8/layout/bProcess4"/>
    <dgm:cxn modelId="{7804AA32-2D7B-440B-8641-7DBB51B45A04}" type="presParOf" srcId="{9DE69037-5178-4017-92FD-9F589487554B}" destId="{9CC78C77-5528-4A83-BDEC-CDD2DB397CDC}" srcOrd="2" destOrd="0" presId="urn:microsoft.com/office/officeart/2005/8/layout/bProcess4"/>
    <dgm:cxn modelId="{694EB922-C621-4373-8E84-4CE086DF5CDD}" type="presParOf" srcId="{9CC78C77-5528-4A83-BDEC-CDD2DB397CDC}" destId="{95C8CB7A-4107-4558-8A77-2B69FAC1EDDA}" srcOrd="0" destOrd="0" presId="urn:microsoft.com/office/officeart/2005/8/layout/bProcess4"/>
    <dgm:cxn modelId="{9FEF5D7A-F2FE-44F0-A327-B240765A34CD}" type="presParOf" srcId="{9CC78C77-5528-4A83-BDEC-CDD2DB397CDC}" destId="{FC121734-FC7D-413B-82DC-4340C9538139}" srcOrd="1" destOrd="0" presId="urn:microsoft.com/office/officeart/2005/8/layout/bProcess4"/>
    <dgm:cxn modelId="{ABF490E3-785B-4336-B0A1-C4E3977CDAA8}" type="presParOf" srcId="{9DE69037-5178-4017-92FD-9F589487554B}" destId="{3EEE9740-EA6A-48CF-AAC9-D83F4184D29F}" srcOrd="3" destOrd="0" presId="urn:microsoft.com/office/officeart/2005/8/layout/bProcess4"/>
    <dgm:cxn modelId="{DCFE7956-5A71-4F04-B11E-39C39ECBD89D}" type="presParOf" srcId="{9DE69037-5178-4017-92FD-9F589487554B}" destId="{2BE47991-471F-4CD0-852D-DBE5BFD79E95}" srcOrd="4" destOrd="0" presId="urn:microsoft.com/office/officeart/2005/8/layout/bProcess4"/>
    <dgm:cxn modelId="{1FC24646-69C3-41C2-B2E4-E6EEADA9A46F}" type="presParOf" srcId="{2BE47991-471F-4CD0-852D-DBE5BFD79E95}" destId="{E449431C-A700-4EA7-9E6C-CAD8C5455277}" srcOrd="0" destOrd="0" presId="urn:microsoft.com/office/officeart/2005/8/layout/bProcess4"/>
    <dgm:cxn modelId="{DFD73017-C09B-4B9C-A518-ECE8C4B31B14}" type="presParOf" srcId="{2BE47991-471F-4CD0-852D-DBE5BFD79E95}" destId="{215AE24C-BFBA-48EA-AF43-B5634A9E286F}" srcOrd="1" destOrd="0" presId="urn:microsoft.com/office/officeart/2005/8/layout/bProcess4"/>
    <dgm:cxn modelId="{7D3A9E25-B5AC-4402-A4D5-78B683F96B73}" type="presParOf" srcId="{9DE69037-5178-4017-92FD-9F589487554B}" destId="{8BB4AEFF-D3F5-49D0-8BCF-464413B905B9}" srcOrd="5" destOrd="0" presId="urn:microsoft.com/office/officeart/2005/8/layout/bProcess4"/>
    <dgm:cxn modelId="{328CBFCC-F203-4018-ABEF-29624BBBF10E}" type="presParOf" srcId="{9DE69037-5178-4017-92FD-9F589487554B}" destId="{711EEC54-6F13-42C3-A229-00467CFDA14D}" srcOrd="6" destOrd="0" presId="urn:microsoft.com/office/officeart/2005/8/layout/bProcess4"/>
    <dgm:cxn modelId="{5D153FD4-2643-4596-AC44-15BDEFE9275D}" type="presParOf" srcId="{711EEC54-6F13-42C3-A229-00467CFDA14D}" destId="{9E2DEE90-5C79-4BD3-8BEA-C8CE466CE7A7}" srcOrd="0" destOrd="0" presId="urn:microsoft.com/office/officeart/2005/8/layout/bProcess4"/>
    <dgm:cxn modelId="{402EBF06-B641-43D9-815B-A5E2099A1639}" type="presParOf" srcId="{711EEC54-6F13-42C3-A229-00467CFDA14D}" destId="{FFB23FBF-349E-4905-BF28-49791669EF90}" srcOrd="1" destOrd="0" presId="urn:microsoft.com/office/officeart/2005/8/layout/bProcess4"/>
    <dgm:cxn modelId="{8ADF8D23-A6E2-4CEE-80AD-7D3DD245388F}" type="presParOf" srcId="{9DE69037-5178-4017-92FD-9F589487554B}" destId="{F22654FC-8461-4845-85A4-1F5B7FE0841D}" srcOrd="7" destOrd="0" presId="urn:microsoft.com/office/officeart/2005/8/layout/bProcess4"/>
    <dgm:cxn modelId="{6C3A6E2D-6AD6-42FE-A1B7-7DC257A53622}" type="presParOf" srcId="{9DE69037-5178-4017-92FD-9F589487554B}" destId="{53570B0E-B421-4215-BC26-5D5CD87EC362}" srcOrd="8" destOrd="0" presId="urn:microsoft.com/office/officeart/2005/8/layout/bProcess4"/>
    <dgm:cxn modelId="{6340CB9F-0D87-4197-B973-C3F5CF94C66E}" type="presParOf" srcId="{53570B0E-B421-4215-BC26-5D5CD87EC362}" destId="{ADF6ED92-222D-4A98-B34A-96112B68A5B4}" srcOrd="0" destOrd="0" presId="urn:microsoft.com/office/officeart/2005/8/layout/bProcess4"/>
    <dgm:cxn modelId="{B484C06F-5843-4E49-9EF0-E28AE377B9ED}" type="presParOf" srcId="{53570B0E-B421-4215-BC26-5D5CD87EC362}" destId="{68A46392-806D-44AC-A527-BDAC50072093}" srcOrd="1" destOrd="0" presId="urn:microsoft.com/office/officeart/2005/8/layout/bProcess4"/>
    <dgm:cxn modelId="{4293FF87-17CD-41EF-A150-DBFFFA7756DB}" type="presParOf" srcId="{9DE69037-5178-4017-92FD-9F589487554B}" destId="{B3D2BD02-0EDD-47B5-B0F7-EFA69123A75C}" srcOrd="9" destOrd="0" presId="urn:microsoft.com/office/officeart/2005/8/layout/bProcess4"/>
    <dgm:cxn modelId="{35E8CA8B-D564-4544-A8CA-1068B7448C86}" type="presParOf" srcId="{9DE69037-5178-4017-92FD-9F589487554B}" destId="{459A89B2-F0D6-45EB-BB86-3A93608BC042}" srcOrd="10" destOrd="0" presId="urn:microsoft.com/office/officeart/2005/8/layout/bProcess4"/>
    <dgm:cxn modelId="{2D745D36-B85C-41C9-92CC-705C08C3D683}" type="presParOf" srcId="{459A89B2-F0D6-45EB-BB86-3A93608BC042}" destId="{23C9153C-18AD-4E42-ADA5-D352D873C196}" srcOrd="0" destOrd="0" presId="urn:microsoft.com/office/officeart/2005/8/layout/bProcess4"/>
    <dgm:cxn modelId="{38FBF92F-9D93-4032-88DD-946784B56C69}" type="presParOf" srcId="{459A89B2-F0D6-45EB-BB86-3A93608BC042}" destId="{C5992ABF-EB11-4512-8560-76FC1EAA096D}" srcOrd="1" destOrd="0" presId="urn:microsoft.com/office/officeart/2005/8/layout/bProcess4"/>
    <dgm:cxn modelId="{46BF7921-0CAA-4FDF-945D-6033971ADF2B}" type="presParOf" srcId="{9DE69037-5178-4017-92FD-9F589487554B}" destId="{4DC1046F-6A68-4620-8E56-A839DF81EC90}" srcOrd="11" destOrd="0" presId="urn:microsoft.com/office/officeart/2005/8/layout/bProcess4"/>
    <dgm:cxn modelId="{8BD1A8ED-91E7-4D2A-91CE-1C7D7BECF845}" type="presParOf" srcId="{9DE69037-5178-4017-92FD-9F589487554B}" destId="{FF7B0588-7A4B-44E4-A926-8FFB90CE95F4}" srcOrd="12" destOrd="0" presId="urn:microsoft.com/office/officeart/2005/8/layout/bProcess4"/>
    <dgm:cxn modelId="{5B182E9F-F58A-4722-BD22-C49A853657D2}" type="presParOf" srcId="{FF7B0588-7A4B-44E4-A926-8FFB90CE95F4}" destId="{4748CF08-35E4-49F7-A794-CBD141E4F311}" srcOrd="0" destOrd="0" presId="urn:microsoft.com/office/officeart/2005/8/layout/bProcess4"/>
    <dgm:cxn modelId="{F43F21C7-6942-420C-90E8-C82B8898586E}" type="presParOf" srcId="{FF7B0588-7A4B-44E4-A926-8FFB90CE95F4}" destId="{BAD83C49-11EB-41C9-8520-5FB377D3E741}" srcOrd="1" destOrd="0" presId="urn:microsoft.com/office/officeart/2005/8/layout/bProcess4"/>
    <dgm:cxn modelId="{EEEEF266-CBC7-4CC0-9EA0-F99EE90DF0A2}" type="presParOf" srcId="{9DE69037-5178-4017-92FD-9F589487554B}" destId="{76E40A7D-1121-4727-8DF6-223898C40A91}" srcOrd="13" destOrd="0" presId="urn:microsoft.com/office/officeart/2005/8/layout/bProcess4"/>
    <dgm:cxn modelId="{C5D24EC6-C4E0-4DDC-AE0C-02D854EE8CF1}" type="presParOf" srcId="{9DE69037-5178-4017-92FD-9F589487554B}" destId="{40C0C2CB-94C3-40EE-8DEF-26D5DBBA0DEB}" srcOrd="14" destOrd="0" presId="urn:microsoft.com/office/officeart/2005/8/layout/bProcess4"/>
    <dgm:cxn modelId="{D5F4A313-3D43-46C4-B815-97CBADA0025E}" type="presParOf" srcId="{40C0C2CB-94C3-40EE-8DEF-26D5DBBA0DEB}" destId="{FF3B721F-B058-499F-836E-A6831ABA6E42}" srcOrd="0" destOrd="0" presId="urn:microsoft.com/office/officeart/2005/8/layout/bProcess4"/>
    <dgm:cxn modelId="{4C1B6799-D1B3-46A1-9B51-F558EBE56847}" type="presParOf" srcId="{40C0C2CB-94C3-40EE-8DEF-26D5DBBA0DEB}" destId="{D8B93394-5DE6-4E35-ACC8-2E59D1932F58}" srcOrd="1" destOrd="0" presId="urn:microsoft.com/office/officeart/2005/8/layout/bProcess4"/>
    <dgm:cxn modelId="{592C6A59-97F9-4BCF-81DC-244FA544DD01}" type="presParOf" srcId="{9DE69037-5178-4017-92FD-9F589487554B}" destId="{B7093245-B929-4357-B247-9EFAC1D95F2A}" srcOrd="15" destOrd="0" presId="urn:microsoft.com/office/officeart/2005/8/layout/bProcess4"/>
    <dgm:cxn modelId="{C7E47AB5-4265-4B6A-8456-DD3B04FA76AB}" type="presParOf" srcId="{9DE69037-5178-4017-92FD-9F589487554B}" destId="{FAB1F168-4EB7-4D0C-AB0D-E15E68D8CCC3}" srcOrd="16" destOrd="0" presId="urn:microsoft.com/office/officeart/2005/8/layout/bProcess4"/>
    <dgm:cxn modelId="{F9758DCB-6624-4E7D-890D-134617701703}" type="presParOf" srcId="{FAB1F168-4EB7-4D0C-AB0D-E15E68D8CCC3}" destId="{0DCB57EA-EA14-4A3D-AB2C-525F32B07BC0}" srcOrd="0" destOrd="0" presId="urn:microsoft.com/office/officeart/2005/8/layout/bProcess4"/>
    <dgm:cxn modelId="{2534DDB3-0BBB-482B-A36C-5355A2460B98}" type="presParOf" srcId="{FAB1F168-4EB7-4D0C-AB0D-E15E68D8CCC3}" destId="{2C1AF01A-51C7-4C76-8B85-B9BF68564807}" srcOrd="1" destOrd="0" presId="urn:microsoft.com/office/officeart/2005/8/layout/bProcess4"/>
  </dgm:cxnLst>
  <dgm:bg/>
  <dgm:whole>
    <a:ln>
      <a:solidFill>
        <a:schemeClr val="accent2">
          <a:lumMod val="40000"/>
          <a:lumOff val="60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CB2D8A-435D-40DE-BACC-7600015D8800}" type="doc">
      <dgm:prSet loTypeId="urn:microsoft.com/office/officeart/2005/8/layout/chevron2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EFB33BC6-B58F-4F57-8BFD-36E1F8B6231B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العنوان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1E8DFE37-FED3-44E2-8352-EA0E126794C7}" type="parTrans" cxnId="{22B438AC-3A9C-49E4-BFD4-6561C07B2187}">
      <dgm:prSet/>
      <dgm:spPr/>
      <dgm:t>
        <a:bodyPr/>
        <a:lstStyle/>
        <a:p>
          <a:pPr rtl="1"/>
          <a:endParaRPr lang="ar-SA"/>
        </a:p>
      </dgm:t>
    </dgm:pt>
    <dgm:pt modelId="{CDFBC6E6-86A8-4856-8CC3-52F18266A256}" type="sibTrans" cxnId="{22B438AC-3A9C-49E4-BFD4-6561C07B2187}">
      <dgm:prSet/>
      <dgm:spPr/>
      <dgm:t>
        <a:bodyPr/>
        <a:lstStyle/>
        <a:p>
          <a:pPr rtl="1"/>
          <a:endParaRPr lang="ar-SA"/>
        </a:p>
      </dgm:t>
    </dgm:pt>
    <dgm:pt modelId="{A91D4485-3E94-45CA-AD0C-298BE1179FDA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1- العنوان :- ويشغل الصفحة </a:t>
          </a:r>
          <a:r>
            <a:rPr lang="ar-IQ" b="1" dirty="0" err="1" smtClean="0">
              <a:latin typeface="Simplified Arabic" pitchFamily="18" charset="-78"/>
              <a:cs typeface="Simplified Arabic" pitchFamily="18" charset="-78"/>
            </a:rPr>
            <a:t>الاول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81173892-A520-471A-9317-980190F12ADD}" type="parTrans" cxnId="{85964697-366D-429E-8E7D-8B651C5FDAA7}">
      <dgm:prSet/>
      <dgm:spPr/>
      <dgm:t>
        <a:bodyPr/>
        <a:lstStyle/>
        <a:p>
          <a:pPr rtl="1"/>
          <a:endParaRPr lang="ar-SA"/>
        </a:p>
      </dgm:t>
    </dgm:pt>
    <dgm:pt modelId="{879FD943-882A-472E-A1E0-C16AECF6A6A1}" type="sibTrans" cxnId="{85964697-366D-429E-8E7D-8B651C5FDAA7}">
      <dgm:prSet/>
      <dgm:spPr/>
      <dgm:t>
        <a:bodyPr/>
        <a:lstStyle/>
        <a:p>
          <a:pPr rtl="1"/>
          <a:endParaRPr lang="ar-SA"/>
        </a:p>
      </dgm:t>
    </dgm:pt>
    <dgm:pt modelId="{BF5EE051-365A-4123-B910-82963780E0C6}">
      <dgm:prSet phldrT="[نص]"/>
      <dgm:spPr/>
      <dgm:t>
        <a:bodyPr/>
        <a:lstStyle/>
        <a:p>
          <a:pPr rtl="1"/>
          <a:r>
            <a:rPr lang="ar-IQ" b="1" dirty="0" err="1" smtClean="0">
              <a:latin typeface="Simplified Arabic" pitchFamily="18" charset="-78"/>
              <a:cs typeface="Simplified Arabic" pitchFamily="18" charset="-78"/>
            </a:rPr>
            <a:t>الاية</a:t>
          </a:r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 </a:t>
          </a:r>
          <a:r>
            <a:rPr lang="ar-IQ" b="1" dirty="0" err="1" smtClean="0">
              <a:latin typeface="Simplified Arabic" pitchFamily="18" charset="-78"/>
              <a:cs typeface="Simplified Arabic" pitchFamily="18" charset="-78"/>
            </a:rPr>
            <a:t>القرانية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DC761BFC-057D-40EC-AED3-7DC7F99B84D3}" type="parTrans" cxnId="{92A23800-EB4F-4B74-BC7E-58F7C20455C9}">
      <dgm:prSet/>
      <dgm:spPr/>
      <dgm:t>
        <a:bodyPr/>
        <a:lstStyle/>
        <a:p>
          <a:pPr rtl="1"/>
          <a:endParaRPr lang="ar-SA"/>
        </a:p>
      </dgm:t>
    </dgm:pt>
    <dgm:pt modelId="{A0D4ACD6-6A29-4E60-862F-D57AFAB89EE3}" type="sibTrans" cxnId="{92A23800-EB4F-4B74-BC7E-58F7C20455C9}">
      <dgm:prSet/>
      <dgm:spPr/>
      <dgm:t>
        <a:bodyPr/>
        <a:lstStyle/>
        <a:p>
          <a:pPr rtl="1"/>
          <a:endParaRPr lang="ar-SA"/>
        </a:p>
      </dgm:t>
    </dgm:pt>
    <dgm:pt modelId="{8CFB7D01-AEB8-45A2-96E3-6B0A4E12AFE2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2- </a:t>
          </a:r>
          <a:r>
            <a:rPr lang="ar-IQ" b="1" dirty="0" err="1" smtClean="0">
              <a:latin typeface="Simplified Arabic" pitchFamily="18" charset="-78"/>
              <a:cs typeface="Simplified Arabic" pitchFamily="18" charset="-78"/>
            </a:rPr>
            <a:t>الاية</a:t>
          </a:r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 </a:t>
          </a:r>
          <a:r>
            <a:rPr lang="ar-IQ" b="1" dirty="0" err="1" smtClean="0">
              <a:latin typeface="Simplified Arabic" pitchFamily="18" charset="-78"/>
              <a:cs typeface="Simplified Arabic" pitchFamily="18" charset="-78"/>
            </a:rPr>
            <a:t>القرانية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56D58FCE-7ABB-4308-A0D8-25D31A998EFA}" type="parTrans" cxnId="{4996515B-A46C-48E7-ACAB-4D699E5E7BFB}">
      <dgm:prSet/>
      <dgm:spPr/>
      <dgm:t>
        <a:bodyPr/>
        <a:lstStyle/>
        <a:p>
          <a:pPr rtl="1"/>
          <a:endParaRPr lang="ar-SA"/>
        </a:p>
      </dgm:t>
    </dgm:pt>
    <dgm:pt modelId="{F1DA8453-9273-45F6-A285-38DDD0214187}" type="sibTrans" cxnId="{4996515B-A46C-48E7-ACAB-4D699E5E7BFB}">
      <dgm:prSet/>
      <dgm:spPr/>
      <dgm:t>
        <a:bodyPr/>
        <a:lstStyle/>
        <a:p>
          <a:pPr rtl="1"/>
          <a:endParaRPr lang="ar-SA"/>
        </a:p>
      </dgm:t>
    </dgm:pt>
    <dgm:pt modelId="{853977D9-599A-40E2-B79C-F30F507ADF4B}">
      <dgm:prSet phldrT="[نص]"/>
      <dgm:spPr/>
      <dgm:t>
        <a:bodyPr/>
        <a:lstStyle/>
        <a:p>
          <a:pPr algn="ctr" rtl="1"/>
          <a:r>
            <a:rPr lang="ar-IQ" b="1" dirty="0" err="1" smtClean="0">
              <a:latin typeface="Simplified Arabic" pitchFamily="18" charset="-78"/>
              <a:cs typeface="Simplified Arabic" pitchFamily="18" charset="-78"/>
            </a:rPr>
            <a:t>الاهداء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044E1649-85A1-4E5E-8AD3-2B55CBD91806}" type="parTrans" cxnId="{424D71D0-F116-463B-835E-AAE34C45E0B2}">
      <dgm:prSet/>
      <dgm:spPr/>
      <dgm:t>
        <a:bodyPr/>
        <a:lstStyle/>
        <a:p>
          <a:pPr rtl="1"/>
          <a:endParaRPr lang="ar-SA"/>
        </a:p>
      </dgm:t>
    </dgm:pt>
    <dgm:pt modelId="{A46F8444-30F1-412B-81ED-50C2E947A9AD}" type="sibTrans" cxnId="{424D71D0-F116-463B-835E-AAE34C45E0B2}">
      <dgm:prSet/>
      <dgm:spPr/>
      <dgm:t>
        <a:bodyPr/>
        <a:lstStyle/>
        <a:p>
          <a:pPr rtl="1"/>
          <a:endParaRPr lang="ar-SA"/>
        </a:p>
      </dgm:t>
    </dgm:pt>
    <dgm:pt modelId="{0B0A3020-2E40-4A6C-9FAA-FB834C71A320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3- </a:t>
          </a:r>
          <a:r>
            <a:rPr lang="ar-IQ" b="1" dirty="0" err="1" smtClean="0">
              <a:latin typeface="Simplified Arabic" pitchFamily="18" charset="-78"/>
              <a:cs typeface="Simplified Arabic" pitchFamily="18" charset="-78"/>
            </a:rPr>
            <a:t>الاهداء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B427CAF3-94C4-429E-B12D-A7E6E5E97220}" type="sibTrans" cxnId="{793BC3DF-3E2D-4D98-B9FB-C9DF1295261A}">
      <dgm:prSet/>
      <dgm:spPr/>
      <dgm:t>
        <a:bodyPr/>
        <a:lstStyle/>
        <a:p>
          <a:pPr rtl="1"/>
          <a:endParaRPr lang="ar-SA"/>
        </a:p>
      </dgm:t>
    </dgm:pt>
    <dgm:pt modelId="{94AF84B8-524D-4E2C-8D20-9C7B0B085537}" type="parTrans" cxnId="{793BC3DF-3E2D-4D98-B9FB-C9DF1295261A}">
      <dgm:prSet/>
      <dgm:spPr/>
      <dgm:t>
        <a:bodyPr/>
        <a:lstStyle/>
        <a:p>
          <a:pPr rtl="1"/>
          <a:endParaRPr lang="ar-SA"/>
        </a:p>
      </dgm:t>
    </dgm:pt>
    <dgm:pt modelId="{F66037CB-4A8B-424E-A7AA-4B68CD7CB001}" type="pres">
      <dgm:prSet presAssocID="{ECCB2D8A-435D-40DE-BACC-7600015D88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798EB36-A766-4515-8B2F-D1AE8DAF2AD9}" type="pres">
      <dgm:prSet presAssocID="{EFB33BC6-B58F-4F57-8BFD-36E1F8B6231B}" presName="composite" presStyleCnt="0"/>
      <dgm:spPr/>
    </dgm:pt>
    <dgm:pt modelId="{FCD4DB3E-F699-446B-A02D-365DDDD90B3F}" type="pres">
      <dgm:prSet presAssocID="{EFB33BC6-B58F-4F57-8BFD-36E1F8B623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F0EDF41-E5AC-49FC-B6B5-62F0799FD3C4}" type="pres">
      <dgm:prSet presAssocID="{EFB33BC6-B58F-4F57-8BFD-36E1F8B623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0317614-4579-4C0E-AE14-378B88142514}" type="pres">
      <dgm:prSet presAssocID="{CDFBC6E6-86A8-4856-8CC3-52F18266A256}" presName="sp" presStyleCnt="0"/>
      <dgm:spPr/>
    </dgm:pt>
    <dgm:pt modelId="{8314D5CF-1DC2-4D31-A20A-F91E00FA52E9}" type="pres">
      <dgm:prSet presAssocID="{BF5EE051-365A-4123-B910-82963780E0C6}" presName="composite" presStyleCnt="0"/>
      <dgm:spPr/>
    </dgm:pt>
    <dgm:pt modelId="{5A92804C-3803-40E2-B4F0-E1A50ACC6AE2}" type="pres">
      <dgm:prSet presAssocID="{BF5EE051-365A-4123-B910-82963780E0C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EC6DC98-0B1E-4C94-8970-050BDACA1DAE}" type="pres">
      <dgm:prSet presAssocID="{BF5EE051-365A-4123-B910-82963780E0C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80C9075-D0C6-408B-BCE1-A919E0E22558}" type="pres">
      <dgm:prSet presAssocID="{A0D4ACD6-6A29-4E60-862F-D57AFAB89EE3}" presName="sp" presStyleCnt="0"/>
      <dgm:spPr/>
    </dgm:pt>
    <dgm:pt modelId="{58B173BE-C52F-4595-BFD2-6E787D851CC9}" type="pres">
      <dgm:prSet presAssocID="{853977D9-599A-40E2-B79C-F30F507ADF4B}" presName="composite" presStyleCnt="0"/>
      <dgm:spPr/>
    </dgm:pt>
    <dgm:pt modelId="{BB9BD679-082D-459C-A0E6-CBC9ACD5BE4D}" type="pres">
      <dgm:prSet presAssocID="{853977D9-599A-40E2-B79C-F30F507ADF4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CBA4F4E-DD8C-470B-B157-62D70D96725B}" type="pres">
      <dgm:prSet presAssocID="{853977D9-599A-40E2-B79C-F30F507ADF4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207B0931-6A7E-49E3-A54F-DC34E82EC189}" type="presOf" srcId="{BF5EE051-365A-4123-B910-82963780E0C6}" destId="{5A92804C-3803-40E2-B4F0-E1A50ACC6AE2}" srcOrd="0" destOrd="0" presId="urn:microsoft.com/office/officeart/2005/8/layout/chevron2"/>
    <dgm:cxn modelId="{92A23800-EB4F-4B74-BC7E-58F7C20455C9}" srcId="{ECCB2D8A-435D-40DE-BACC-7600015D8800}" destId="{BF5EE051-365A-4123-B910-82963780E0C6}" srcOrd="1" destOrd="0" parTransId="{DC761BFC-057D-40EC-AED3-7DC7F99B84D3}" sibTransId="{A0D4ACD6-6A29-4E60-862F-D57AFAB89EE3}"/>
    <dgm:cxn modelId="{8533B0D0-9AA2-49A9-9134-1561437FFEAF}" type="presOf" srcId="{A91D4485-3E94-45CA-AD0C-298BE1179FDA}" destId="{2F0EDF41-E5AC-49FC-B6B5-62F0799FD3C4}" srcOrd="0" destOrd="0" presId="urn:microsoft.com/office/officeart/2005/8/layout/chevron2"/>
    <dgm:cxn modelId="{2EEC4D9B-3877-4354-9C35-0AB67346E911}" type="presOf" srcId="{8CFB7D01-AEB8-45A2-96E3-6B0A4E12AFE2}" destId="{CEC6DC98-0B1E-4C94-8970-050BDACA1DAE}" srcOrd="0" destOrd="0" presId="urn:microsoft.com/office/officeart/2005/8/layout/chevron2"/>
    <dgm:cxn modelId="{22B438AC-3A9C-49E4-BFD4-6561C07B2187}" srcId="{ECCB2D8A-435D-40DE-BACC-7600015D8800}" destId="{EFB33BC6-B58F-4F57-8BFD-36E1F8B6231B}" srcOrd="0" destOrd="0" parTransId="{1E8DFE37-FED3-44E2-8352-EA0E126794C7}" sibTransId="{CDFBC6E6-86A8-4856-8CC3-52F18266A256}"/>
    <dgm:cxn modelId="{793BC3DF-3E2D-4D98-B9FB-C9DF1295261A}" srcId="{853977D9-599A-40E2-B79C-F30F507ADF4B}" destId="{0B0A3020-2E40-4A6C-9FAA-FB834C71A320}" srcOrd="0" destOrd="0" parTransId="{94AF84B8-524D-4E2C-8D20-9C7B0B085537}" sibTransId="{B427CAF3-94C4-429E-B12D-A7E6E5E97220}"/>
    <dgm:cxn modelId="{492C9A90-1EAD-4260-BEB9-9B5CF07D4031}" type="presOf" srcId="{EFB33BC6-B58F-4F57-8BFD-36E1F8B6231B}" destId="{FCD4DB3E-F699-446B-A02D-365DDDD90B3F}" srcOrd="0" destOrd="0" presId="urn:microsoft.com/office/officeart/2005/8/layout/chevron2"/>
    <dgm:cxn modelId="{81652146-A859-47C8-B88B-F549AFEF0C78}" type="presOf" srcId="{853977D9-599A-40E2-B79C-F30F507ADF4B}" destId="{BB9BD679-082D-459C-A0E6-CBC9ACD5BE4D}" srcOrd="0" destOrd="0" presId="urn:microsoft.com/office/officeart/2005/8/layout/chevron2"/>
    <dgm:cxn modelId="{6EDB3581-052F-4E6D-9B8C-F3D585BA813A}" type="presOf" srcId="{0B0A3020-2E40-4A6C-9FAA-FB834C71A320}" destId="{BCBA4F4E-DD8C-470B-B157-62D70D96725B}" srcOrd="0" destOrd="0" presId="urn:microsoft.com/office/officeart/2005/8/layout/chevron2"/>
    <dgm:cxn modelId="{424D71D0-F116-463B-835E-AAE34C45E0B2}" srcId="{ECCB2D8A-435D-40DE-BACC-7600015D8800}" destId="{853977D9-599A-40E2-B79C-F30F507ADF4B}" srcOrd="2" destOrd="0" parTransId="{044E1649-85A1-4E5E-8AD3-2B55CBD91806}" sibTransId="{A46F8444-30F1-412B-81ED-50C2E947A9AD}"/>
    <dgm:cxn modelId="{85964697-366D-429E-8E7D-8B651C5FDAA7}" srcId="{EFB33BC6-B58F-4F57-8BFD-36E1F8B6231B}" destId="{A91D4485-3E94-45CA-AD0C-298BE1179FDA}" srcOrd="0" destOrd="0" parTransId="{81173892-A520-471A-9317-980190F12ADD}" sibTransId="{879FD943-882A-472E-A1E0-C16AECF6A6A1}"/>
    <dgm:cxn modelId="{4996515B-A46C-48E7-ACAB-4D699E5E7BFB}" srcId="{BF5EE051-365A-4123-B910-82963780E0C6}" destId="{8CFB7D01-AEB8-45A2-96E3-6B0A4E12AFE2}" srcOrd="0" destOrd="0" parTransId="{56D58FCE-7ABB-4308-A0D8-25D31A998EFA}" sibTransId="{F1DA8453-9273-45F6-A285-38DDD0214187}"/>
    <dgm:cxn modelId="{CE9A6AFE-433E-40F7-AFED-04F5619B9E4D}" type="presOf" srcId="{ECCB2D8A-435D-40DE-BACC-7600015D8800}" destId="{F66037CB-4A8B-424E-A7AA-4B68CD7CB001}" srcOrd="0" destOrd="0" presId="urn:microsoft.com/office/officeart/2005/8/layout/chevron2"/>
    <dgm:cxn modelId="{597FB051-7835-48DE-927B-B983E3CE3AEF}" type="presParOf" srcId="{F66037CB-4A8B-424E-A7AA-4B68CD7CB001}" destId="{8798EB36-A766-4515-8B2F-D1AE8DAF2AD9}" srcOrd="0" destOrd="0" presId="urn:microsoft.com/office/officeart/2005/8/layout/chevron2"/>
    <dgm:cxn modelId="{3288E4D5-19D6-4652-98E2-115C01BE2356}" type="presParOf" srcId="{8798EB36-A766-4515-8B2F-D1AE8DAF2AD9}" destId="{FCD4DB3E-F699-446B-A02D-365DDDD90B3F}" srcOrd="0" destOrd="0" presId="urn:microsoft.com/office/officeart/2005/8/layout/chevron2"/>
    <dgm:cxn modelId="{D06DE0D6-38F5-485A-A195-9EC318727797}" type="presParOf" srcId="{8798EB36-A766-4515-8B2F-D1AE8DAF2AD9}" destId="{2F0EDF41-E5AC-49FC-B6B5-62F0799FD3C4}" srcOrd="1" destOrd="0" presId="urn:microsoft.com/office/officeart/2005/8/layout/chevron2"/>
    <dgm:cxn modelId="{113F94DE-7C6B-491A-8A9D-E092A6563344}" type="presParOf" srcId="{F66037CB-4A8B-424E-A7AA-4B68CD7CB001}" destId="{70317614-4579-4C0E-AE14-378B88142514}" srcOrd="1" destOrd="0" presId="urn:microsoft.com/office/officeart/2005/8/layout/chevron2"/>
    <dgm:cxn modelId="{BFE28ED0-7450-48D1-B194-C429FB45B4F8}" type="presParOf" srcId="{F66037CB-4A8B-424E-A7AA-4B68CD7CB001}" destId="{8314D5CF-1DC2-4D31-A20A-F91E00FA52E9}" srcOrd="2" destOrd="0" presId="urn:microsoft.com/office/officeart/2005/8/layout/chevron2"/>
    <dgm:cxn modelId="{8C6EB847-3171-477C-9283-1231387C04CC}" type="presParOf" srcId="{8314D5CF-1DC2-4D31-A20A-F91E00FA52E9}" destId="{5A92804C-3803-40E2-B4F0-E1A50ACC6AE2}" srcOrd="0" destOrd="0" presId="urn:microsoft.com/office/officeart/2005/8/layout/chevron2"/>
    <dgm:cxn modelId="{713204E3-5C09-43F8-8DD0-3913E3DCF3D7}" type="presParOf" srcId="{8314D5CF-1DC2-4D31-A20A-F91E00FA52E9}" destId="{CEC6DC98-0B1E-4C94-8970-050BDACA1DAE}" srcOrd="1" destOrd="0" presId="urn:microsoft.com/office/officeart/2005/8/layout/chevron2"/>
    <dgm:cxn modelId="{09A355E1-D23E-475E-88E6-286A20FDB340}" type="presParOf" srcId="{F66037CB-4A8B-424E-A7AA-4B68CD7CB001}" destId="{E80C9075-D0C6-408B-BCE1-A919E0E22558}" srcOrd="3" destOrd="0" presId="urn:microsoft.com/office/officeart/2005/8/layout/chevron2"/>
    <dgm:cxn modelId="{AA0C5B87-206C-47B9-9128-229ED9495C73}" type="presParOf" srcId="{F66037CB-4A8B-424E-A7AA-4B68CD7CB001}" destId="{58B173BE-C52F-4595-BFD2-6E787D851CC9}" srcOrd="4" destOrd="0" presId="urn:microsoft.com/office/officeart/2005/8/layout/chevron2"/>
    <dgm:cxn modelId="{6C98FA03-71EB-47AB-9917-679984CAE228}" type="presParOf" srcId="{58B173BE-C52F-4595-BFD2-6E787D851CC9}" destId="{BB9BD679-082D-459C-A0E6-CBC9ACD5BE4D}" srcOrd="0" destOrd="0" presId="urn:microsoft.com/office/officeart/2005/8/layout/chevron2"/>
    <dgm:cxn modelId="{5E070FC9-7659-4B43-B387-018C0147B21D}" type="presParOf" srcId="{58B173BE-C52F-4595-BFD2-6E787D851CC9}" destId="{BCBA4F4E-DD8C-470B-B157-62D70D96725B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CB2D8A-435D-40DE-BACC-7600015D8800}" type="doc">
      <dgm:prSet loTypeId="urn:microsoft.com/office/officeart/2005/8/layout/chevron2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EFB33BC6-B58F-4F57-8BFD-36E1F8B6231B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المقدمة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1E8DFE37-FED3-44E2-8352-EA0E126794C7}" type="parTrans" cxnId="{22B438AC-3A9C-49E4-BFD4-6561C07B2187}">
      <dgm:prSet/>
      <dgm:spPr/>
      <dgm:t>
        <a:bodyPr/>
        <a:lstStyle/>
        <a:p>
          <a:pPr rtl="1"/>
          <a:endParaRPr lang="ar-SA"/>
        </a:p>
      </dgm:t>
    </dgm:pt>
    <dgm:pt modelId="{CDFBC6E6-86A8-4856-8CC3-52F18266A256}" type="sibTrans" cxnId="{22B438AC-3A9C-49E4-BFD4-6561C07B2187}">
      <dgm:prSet/>
      <dgm:spPr/>
      <dgm:t>
        <a:bodyPr/>
        <a:lstStyle/>
        <a:p>
          <a:pPr rtl="1"/>
          <a:endParaRPr lang="ar-SA"/>
        </a:p>
      </dgm:t>
    </dgm:pt>
    <dgm:pt modelId="{A91D4485-3E94-45CA-AD0C-298BE1179FDA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4- المقدمة 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81173892-A520-471A-9317-980190F12ADD}" type="parTrans" cxnId="{85964697-366D-429E-8E7D-8B651C5FDAA7}">
      <dgm:prSet/>
      <dgm:spPr/>
      <dgm:t>
        <a:bodyPr/>
        <a:lstStyle/>
        <a:p>
          <a:pPr rtl="1"/>
          <a:endParaRPr lang="ar-SA"/>
        </a:p>
      </dgm:t>
    </dgm:pt>
    <dgm:pt modelId="{879FD943-882A-472E-A1E0-C16AECF6A6A1}" type="sibTrans" cxnId="{85964697-366D-429E-8E7D-8B651C5FDAA7}">
      <dgm:prSet/>
      <dgm:spPr/>
      <dgm:t>
        <a:bodyPr/>
        <a:lstStyle/>
        <a:p>
          <a:pPr rtl="1"/>
          <a:endParaRPr lang="ar-SA"/>
        </a:p>
      </dgm:t>
    </dgm:pt>
    <dgm:pt modelId="{BF5EE051-365A-4123-B910-82963780E0C6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متن البحث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DC761BFC-057D-40EC-AED3-7DC7F99B84D3}" type="parTrans" cxnId="{92A23800-EB4F-4B74-BC7E-58F7C20455C9}">
      <dgm:prSet/>
      <dgm:spPr/>
      <dgm:t>
        <a:bodyPr/>
        <a:lstStyle/>
        <a:p>
          <a:pPr rtl="1"/>
          <a:endParaRPr lang="ar-SA"/>
        </a:p>
      </dgm:t>
    </dgm:pt>
    <dgm:pt modelId="{A0D4ACD6-6A29-4E60-862F-D57AFAB89EE3}" type="sibTrans" cxnId="{92A23800-EB4F-4B74-BC7E-58F7C20455C9}">
      <dgm:prSet/>
      <dgm:spPr/>
      <dgm:t>
        <a:bodyPr/>
        <a:lstStyle/>
        <a:p>
          <a:pPr rtl="1"/>
          <a:endParaRPr lang="ar-SA"/>
        </a:p>
      </dgm:t>
    </dgm:pt>
    <dgm:pt modelId="{8CFB7D01-AEB8-45A2-96E3-6B0A4E12AFE2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5-متن البحث (الفصول والمباحث)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56D58FCE-7ABB-4308-A0D8-25D31A998EFA}" type="parTrans" cxnId="{4996515B-A46C-48E7-ACAB-4D699E5E7BFB}">
      <dgm:prSet/>
      <dgm:spPr/>
      <dgm:t>
        <a:bodyPr/>
        <a:lstStyle/>
        <a:p>
          <a:pPr rtl="1"/>
          <a:endParaRPr lang="ar-SA"/>
        </a:p>
      </dgm:t>
    </dgm:pt>
    <dgm:pt modelId="{F1DA8453-9273-45F6-A285-38DDD0214187}" type="sibTrans" cxnId="{4996515B-A46C-48E7-ACAB-4D699E5E7BFB}">
      <dgm:prSet/>
      <dgm:spPr/>
      <dgm:t>
        <a:bodyPr/>
        <a:lstStyle/>
        <a:p>
          <a:pPr rtl="1"/>
          <a:endParaRPr lang="ar-SA"/>
        </a:p>
      </dgm:t>
    </dgm:pt>
    <dgm:pt modelId="{853977D9-599A-40E2-B79C-F30F507ADF4B}">
      <dgm:prSet phldrT="[نص]"/>
      <dgm:spPr/>
      <dgm:t>
        <a:bodyPr/>
        <a:lstStyle/>
        <a:p>
          <a:pPr algn="ctr"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الخاتمة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044E1649-85A1-4E5E-8AD3-2B55CBD91806}" type="parTrans" cxnId="{424D71D0-F116-463B-835E-AAE34C45E0B2}">
      <dgm:prSet/>
      <dgm:spPr/>
      <dgm:t>
        <a:bodyPr/>
        <a:lstStyle/>
        <a:p>
          <a:pPr rtl="1"/>
          <a:endParaRPr lang="ar-SA"/>
        </a:p>
      </dgm:t>
    </dgm:pt>
    <dgm:pt modelId="{A46F8444-30F1-412B-81ED-50C2E947A9AD}" type="sibTrans" cxnId="{424D71D0-F116-463B-835E-AAE34C45E0B2}">
      <dgm:prSet/>
      <dgm:spPr/>
      <dgm:t>
        <a:bodyPr/>
        <a:lstStyle/>
        <a:p>
          <a:pPr rtl="1"/>
          <a:endParaRPr lang="ar-SA"/>
        </a:p>
      </dgm:t>
    </dgm:pt>
    <dgm:pt modelId="{0B0A3020-2E40-4A6C-9FAA-FB834C71A320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6- الخاتمة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B427CAF3-94C4-429E-B12D-A7E6E5E97220}" type="sibTrans" cxnId="{793BC3DF-3E2D-4D98-B9FB-C9DF1295261A}">
      <dgm:prSet/>
      <dgm:spPr/>
      <dgm:t>
        <a:bodyPr/>
        <a:lstStyle/>
        <a:p>
          <a:pPr rtl="1"/>
          <a:endParaRPr lang="ar-SA"/>
        </a:p>
      </dgm:t>
    </dgm:pt>
    <dgm:pt modelId="{94AF84B8-524D-4E2C-8D20-9C7B0B085537}" type="parTrans" cxnId="{793BC3DF-3E2D-4D98-B9FB-C9DF1295261A}">
      <dgm:prSet/>
      <dgm:spPr/>
      <dgm:t>
        <a:bodyPr/>
        <a:lstStyle/>
        <a:p>
          <a:pPr rtl="1"/>
          <a:endParaRPr lang="ar-SA"/>
        </a:p>
      </dgm:t>
    </dgm:pt>
    <dgm:pt modelId="{F66037CB-4A8B-424E-A7AA-4B68CD7CB001}" type="pres">
      <dgm:prSet presAssocID="{ECCB2D8A-435D-40DE-BACC-7600015D88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798EB36-A766-4515-8B2F-D1AE8DAF2AD9}" type="pres">
      <dgm:prSet presAssocID="{EFB33BC6-B58F-4F57-8BFD-36E1F8B6231B}" presName="composite" presStyleCnt="0"/>
      <dgm:spPr/>
    </dgm:pt>
    <dgm:pt modelId="{FCD4DB3E-F699-446B-A02D-365DDDD90B3F}" type="pres">
      <dgm:prSet presAssocID="{EFB33BC6-B58F-4F57-8BFD-36E1F8B623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F0EDF41-E5AC-49FC-B6B5-62F0799FD3C4}" type="pres">
      <dgm:prSet presAssocID="{EFB33BC6-B58F-4F57-8BFD-36E1F8B623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0317614-4579-4C0E-AE14-378B88142514}" type="pres">
      <dgm:prSet presAssocID="{CDFBC6E6-86A8-4856-8CC3-52F18266A256}" presName="sp" presStyleCnt="0"/>
      <dgm:spPr/>
    </dgm:pt>
    <dgm:pt modelId="{8314D5CF-1DC2-4D31-A20A-F91E00FA52E9}" type="pres">
      <dgm:prSet presAssocID="{BF5EE051-365A-4123-B910-82963780E0C6}" presName="composite" presStyleCnt="0"/>
      <dgm:spPr/>
    </dgm:pt>
    <dgm:pt modelId="{5A92804C-3803-40E2-B4F0-E1A50ACC6AE2}" type="pres">
      <dgm:prSet presAssocID="{BF5EE051-365A-4123-B910-82963780E0C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EC6DC98-0B1E-4C94-8970-050BDACA1DAE}" type="pres">
      <dgm:prSet presAssocID="{BF5EE051-365A-4123-B910-82963780E0C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80C9075-D0C6-408B-BCE1-A919E0E22558}" type="pres">
      <dgm:prSet presAssocID="{A0D4ACD6-6A29-4E60-862F-D57AFAB89EE3}" presName="sp" presStyleCnt="0"/>
      <dgm:spPr/>
    </dgm:pt>
    <dgm:pt modelId="{58B173BE-C52F-4595-BFD2-6E787D851CC9}" type="pres">
      <dgm:prSet presAssocID="{853977D9-599A-40E2-B79C-F30F507ADF4B}" presName="composite" presStyleCnt="0"/>
      <dgm:spPr/>
    </dgm:pt>
    <dgm:pt modelId="{BB9BD679-082D-459C-A0E6-CBC9ACD5BE4D}" type="pres">
      <dgm:prSet presAssocID="{853977D9-599A-40E2-B79C-F30F507ADF4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CBA4F4E-DD8C-470B-B157-62D70D96725B}" type="pres">
      <dgm:prSet presAssocID="{853977D9-599A-40E2-B79C-F30F507ADF4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538DBDB-6E6A-4F8F-AEA1-5D43D345FE8A}" type="presOf" srcId="{A91D4485-3E94-45CA-AD0C-298BE1179FDA}" destId="{2F0EDF41-E5AC-49FC-B6B5-62F0799FD3C4}" srcOrd="0" destOrd="0" presId="urn:microsoft.com/office/officeart/2005/8/layout/chevron2"/>
    <dgm:cxn modelId="{92A23800-EB4F-4B74-BC7E-58F7C20455C9}" srcId="{ECCB2D8A-435D-40DE-BACC-7600015D8800}" destId="{BF5EE051-365A-4123-B910-82963780E0C6}" srcOrd="1" destOrd="0" parTransId="{DC761BFC-057D-40EC-AED3-7DC7F99B84D3}" sibTransId="{A0D4ACD6-6A29-4E60-862F-D57AFAB89EE3}"/>
    <dgm:cxn modelId="{22B438AC-3A9C-49E4-BFD4-6561C07B2187}" srcId="{ECCB2D8A-435D-40DE-BACC-7600015D8800}" destId="{EFB33BC6-B58F-4F57-8BFD-36E1F8B6231B}" srcOrd="0" destOrd="0" parTransId="{1E8DFE37-FED3-44E2-8352-EA0E126794C7}" sibTransId="{CDFBC6E6-86A8-4856-8CC3-52F18266A256}"/>
    <dgm:cxn modelId="{793BC3DF-3E2D-4D98-B9FB-C9DF1295261A}" srcId="{853977D9-599A-40E2-B79C-F30F507ADF4B}" destId="{0B0A3020-2E40-4A6C-9FAA-FB834C71A320}" srcOrd="0" destOrd="0" parTransId="{94AF84B8-524D-4E2C-8D20-9C7B0B085537}" sibTransId="{B427CAF3-94C4-429E-B12D-A7E6E5E97220}"/>
    <dgm:cxn modelId="{051A9F7F-F684-4FFE-817F-77E796D2BA87}" type="presOf" srcId="{BF5EE051-365A-4123-B910-82963780E0C6}" destId="{5A92804C-3803-40E2-B4F0-E1A50ACC6AE2}" srcOrd="0" destOrd="0" presId="urn:microsoft.com/office/officeart/2005/8/layout/chevron2"/>
    <dgm:cxn modelId="{424D71D0-F116-463B-835E-AAE34C45E0B2}" srcId="{ECCB2D8A-435D-40DE-BACC-7600015D8800}" destId="{853977D9-599A-40E2-B79C-F30F507ADF4B}" srcOrd="2" destOrd="0" parTransId="{044E1649-85A1-4E5E-8AD3-2B55CBD91806}" sibTransId="{A46F8444-30F1-412B-81ED-50C2E947A9AD}"/>
    <dgm:cxn modelId="{C47BBED9-1321-424F-9E59-1854F17F6C78}" type="presOf" srcId="{8CFB7D01-AEB8-45A2-96E3-6B0A4E12AFE2}" destId="{CEC6DC98-0B1E-4C94-8970-050BDACA1DAE}" srcOrd="0" destOrd="0" presId="urn:microsoft.com/office/officeart/2005/8/layout/chevron2"/>
    <dgm:cxn modelId="{C833B810-ADF7-411B-A0DD-A11A32797D16}" type="presOf" srcId="{853977D9-599A-40E2-B79C-F30F507ADF4B}" destId="{BB9BD679-082D-459C-A0E6-CBC9ACD5BE4D}" srcOrd="0" destOrd="0" presId="urn:microsoft.com/office/officeart/2005/8/layout/chevron2"/>
    <dgm:cxn modelId="{85964697-366D-429E-8E7D-8B651C5FDAA7}" srcId="{EFB33BC6-B58F-4F57-8BFD-36E1F8B6231B}" destId="{A91D4485-3E94-45CA-AD0C-298BE1179FDA}" srcOrd="0" destOrd="0" parTransId="{81173892-A520-471A-9317-980190F12ADD}" sibTransId="{879FD943-882A-472E-A1E0-C16AECF6A6A1}"/>
    <dgm:cxn modelId="{CA75DAD3-8DDB-42E4-B521-7845A89B20C6}" type="presOf" srcId="{EFB33BC6-B58F-4F57-8BFD-36E1F8B6231B}" destId="{FCD4DB3E-F699-446B-A02D-365DDDD90B3F}" srcOrd="0" destOrd="0" presId="urn:microsoft.com/office/officeart/2005/8/layout/chevron2"/>
    <dgm:cxn modelId="{3FF4A4F6-DE10-4D5C-9F72-C963B6BEB009}" type="presOf" srcId="{0B0A3020-2E40-4A6C-9FAA-FB834C71A320}" destId="{BCBA4F4E-DD8C-470B-B157-62D70D96725B}" srcOrd="0" destOrd="0" presId="urn:microsoft.com/office/officeart/2005/8/layout/chevron2"/>
    <dgm:cxn modelId="{6846C42A-FFA6-4E68-AD17-87D1C7E28A60}" type="presOf" srcId="{ECCB2D8A-435D-40DE-BACC-7600015D8800}" destId="{F66037CB-4A8B-424E-A7AA-4B68CD7CB001}" srcOrd="0" destOrd="0" presId="urn:microsoft.com/office/officeart/2005/8/layout/chevron2"/>
    <dgm:cxn modelId="{4996515B-A46C-48E7-ACAB-4D699E5E7BFB}" srcId="{BF5EE051-365A-4123-B910-82963780E0C6}" destId="{8CFB7D01-AEB8-45A2-96E3-6B0A4E12AFE2}" srcOrd="0" destOrd="0" parTransId="{56D58FCE-7ABB-4308-A0D8-25D31A998EFA}" sibTransId="{F1DA8453-9273-45F6-A285-38DDD0214187}"/>
    <dgm:cxn modelId="{3368125D-BD7D-4D07-9A49-61B6C1797351}" type="presParOf" srcId="{F66037CB-4A8B-424E-A7AA-4B68CD7CB001}" destId="{8798EB36-A766-4515-8B2F-D1AE8DAF2AD9}" srcOrd="0" destOrd="0" presId="urn:microsoft.com/office/officeart/2005/8/layout/chevron2"/>
    <dgm:cxn modelId="{82CD9821-C2BA-4E81-A8A1-855E9C8D9FFF}" type="presParOf" srcId="{8798EB36-A766-4515-8B2F-D1AE8DAF2AD9}" destId="{FCD4DB3E-F699-446B-A02D-365DDDD90B3F}" srcOrd="0" destOrd="0" presId="urn:microsoft.com/office/officeart/2005/8/layout/chevron2"/>
    <dgm:cxn modelId="{6A3EF179-42B0-4E7B-AB2E-BF29D63754DD}" type="presParOf" srcId="{8798EB36-A766-4515-8B2F-D1AE8DAF2AD9}" destId="{2F0EDF41-E5AC-49FC-B6B5-62F0799FD3C4}" srcOrd="1" destOrd="0" presId="urn:microsoft.com/office/officeart/2005/8/layout/chevron2"/>
    <dgm:cxn modelId="{A4C7BA58-DCA5-4A36-99CC-C87A10868039}" type="presParOf" srcId="{F66037CB-4A8B-424E-A7AA-4B68CD7CB001}" destId="{70317614-4579-4C0E-AE14-378B88142514}" srcOrd="1" destOrd="0" presId="urn:microsoft.com/office/officeart/2005/8/layout/chevron2"/>
    <dgm:cxn modelId="{CD571101-C89A-4001-A99F-9BD9CA8AD7DB}" type="presParOf" srcId="{F66037CB-4A8B-424E-A7AA-4B68CD7CB001}" destId="{8314D5CF-1DC2-4D31-A20A-F91E00FA52E9}" srcOrd="2" destOrd="0" presId="urn:microsoft.com/office/officeart/2005/8/layout/chevron2"/>
    <dgm:cxn modelId="{3FB56A11-A458-40D5-8CD9-F4956DC34B20}" type="presParOf" srcId="{8314D5CF-1DC2-4D31-A20A-F91E00FA52E9}" destId="{5A92804C-3803-40E2-B4F0-E1A50ACC6AE2}" srcOrd="0" destOrd="0" presId="urn:microsoft.com/office/officeart/2005/8/layout/chevron2"/>
    <dgm:cxn modelId="{F7895648-8385-4F39-AA5B-C5792FB75AAF}" type="presParOf" srcId="{8314D5CF-1DC2-4D31-A20A-F91E00FA52E9}" destId="{CEC6DC98-0B1E-4C94-8970-050BDACA1DAE}" srcOrd="1" destOrd="0" presId="urn:microsoft.com/office/officeart/2005/8/layout/chevron2"/>
    <dgm:cxn modelId="{C084BF36-4E43-4EAB-9D36-C4EC60DEE901}" type="presParOf" srcId="{F66037CB-4A8B-424E-A7AA-4B68CD7CB001}" destId="{E80C9075-D0C6-408B-BCE1-A919E0E22558}" srcOrd="3" destOrd="0" presId="urn:microsoft.com/office/officeart/2005/8/layout/chevron2"/>
    <dgm:cxn modelId="{5603012E-728E-4F74-81C3-21C3ADEE94F0}" type="presParOf" srcId="{F66037CB-4A8B-424E-A7AA-4B68CD7CB001}" destId="{58B173BE-C52F-4595-BFD2-6E787D851CC9}" srcOrd="4" destOrd="0" presId="urn:microsoft.com/office/officeart/2005/8/layout/chevron2"/>
    <dgm:cxn modelId="{87C52919-AD99-4EB7-BED2-04C8D0A7F2FE}" type="presParOf" srcId="{58B173BE-C52F-4595-BFD2-6E787D851CC9}" destId="{BB9BD679-082D-459C-A0E6-CBC9ACD5BE4D}" srcOrd="0" destOrd="0" presId="urn:microsoft.com/office/officeart/2005/8/layout/chevron2"/>
    <dgm:cxn modelId="{534496C5-E252-49E4-91CE-42C01DB77B07}" type="presParOf" srcId="{58B173BE-C52F-4595-BFD2-6E787D851CC9}" destId="{BCBA4F4E-DD8C-470B-B157-62D70D96725B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CB2D8A-435D-40DE-BACC-7600015D8800}" type="doc">
      <dgm:prSet loTypeId="urn:microsoft.com/office/officeart/2005/8/layout/chevron2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EFB33BC6-B58F-4F57-8BFD-36E1F8B6231B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الملاحق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1E8DFE37-FED3-44E2-8352-EA0E126794C7}" type="parTrans" cxnId="{22B438AC-3A9C-49E4-BFD4-6561C07B2187}">
      <dgm:prSet/>
      <dgm:spPr/>
      <dgm:t>
        <a:bodyPr/>
        <a:lstStyle/>
        <a:p>
          <a:pPr rtl="1"/>
          <a:endParaRPr lang="ar-SA"/>
        </a:p>
      </dgm:t>
    </dgm:pt>
    <dgm:pt modelId="{CDFBC6E6-86A8-4856-8CC3-52F18266A256}" type="sibTrans" cxnId="{22B438AC-3A9C-49E4-BFD4-6561C07B2187}">
      <dgm:prSet/>
      <dgm:spPr/>
      <dgm:t>
        <a:bodyPr/>
        <a:lstStyle/>
        <a:p>
          <a:pPr rtl="1"/>
          <a:endParaRPr lang="ar-SA"/>
        </a:p>
      </dgm:t>
    </dgm:pt>
    <dgm:pt modelId="{A91D4485-3E94-45CA-AD0C-298BE1179FDA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7- الملاحق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81173892-A520-471A-9317-980190F12ADD}" type="parTrans" cxnId="{85964697-366D-429E-8E7D-8B651C5FDAA7}">
      <dgm:prSet/>
      <dgm:spPr/>
      <dgm:t>
        <a:bodyPr/>
        <a:lstStyle/>
        <a:p>
          <a:pPr rtl="1"/>
          <a:endParaRPr lang="ar-SA"/>
        </a:p>
      </dgm:t>
    </dgm:pt>
    <dgm:pt modelId="{879FD943-882A-472E-A1E0-C16AECF6A6A1}" type="sibTrans" cxnId="{85964697-366D-429E-8E7D-8B651C5FDAA7}">
      <dgm:prSet/>
      <dgm:spPr/>
      <dgm:t>
        <a:bodyPr/>
        <a:lstStyle/>
        <a:p>
          <a:pPr rtl="1"/>
          <a:endParaRPr lang="ar-SA"/>
        </a:p>
      </dgm:t>
    </dgm:pt>
    <dgm:pt modelId="{BF5EE051-365A-4123-B910-82963780E0C6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الفهارس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DC761BFC-057D-40EC-AED3-7DC7F99B84D3}" type="parTrans" cxnId="{92A23800-EB4F-4B74-BC7E-58F7C20455C9}">
      <dgm:prSet/>
      <dgm:spPr/>
      <dgm:t>
        <a:bodyPr/>
        <a:lstStyle/>
        <a:p>
          <a:pPr rtl="1"/>
          <a:endParaRPr lang="ar-SA"/>
        </a:p>
      </dgm:t>
    </dgm:pt>
    <dgm:pt modelId="{A0D4ACD6-6A29-4E60-862F-D57AFAB89EE3}" type="sibTrans" cxnId="{92A23800-EB4F-4B74-BC7E-58F7C20455C9}">
      <dgm:prSet/>
      <dgm:spPr/>
      <dgm:t>
        <a:bodyPr/>
        <a:lstStyle/>
        <a:p>
          <a:pPr rtl="1"/>
          <a:endParaRPr lang="ar-SA"/>
        </a:p>
      </dgm:t>
    </dgm:pt>
    <dgm:pt modelId="{8CFB7D01-AEB8-45A2-96E3-6B0A4E12AFE2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8- الفهارس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56D58FCE-7ABB-4308-A0D8-25D31A998EFA}" type="parTrans" cxnId="{4996515B-A46C-48E7-ACAB-4D699E5E7BFB}">
      <dgm:prSet/>
      <dgm:spPr/>
      <dgm:t>
        <a:bodyPr/>
        <a:lstStyle/>
        <a:p>
          <a:pPr rtl="1"/>
          <a:endParaRPr lang="ar-SA"/>
        </a:p>
      </dgm:t>
    </dgm:pt>
    <dgm:pt modelId="{F1DA8453-9273-45F6-A285-38DDD0214187}" type="sibTrans" cxnId="{4996515B-A46C-48E7-ACAB-4D699E5E7BFB}">
      <dgm:prSet/>
      <dgm:spPr/>
      <dgm:t>
        <a:bodyPr/>
        <a:lstStyle/>
        <a:p>
          <a:pPr rtl="1"/>
          <a:endParaRPr lang="ar-SA"/>
        </a:p>
      </dgm:t>
    </dgm:pt>
    <dgm:pt modelId="{853977D9-599A-40E2-B79C-F30F507ADF4B}">
      <dgm:prSet phldrT="[نص]"/>
      <dgm:spPr/>
      <dgm:t>
        <a:bodyPr/>
        <a:lstStyle/>
        <a:p>
          <a:pPr algn="ctr"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قائمة المصادر والمراجع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044E1649-85A1-4E5E-8AD3-2B55CBD91806}" type="parTrans" cxnId="{424D71D0-F116-463B-835E-AAE34C45E0B2}">
      <dgm:prSet/>
      <dgm:spPr/>
      <dgm:t>
        <a:bodyPr/>
        <a:lstStyle/>
        <a:p>
          <a:pPr rtl="1"/>
          <a:endParaRPr lang="ar-SA"/>
        </a:p>
      </dgm:t>
    </dgm:pt>
    <dgm:pt modelId="{A46F8444-30F1-412B-81ED-50C2E947A9AD}" type="sibTrans" cxnId="{424D71D0-F116-463B-835E-AAE34C45E0B2}">
      <dgm:prSet/>
      <dgm:spPr/>
      <dgm:t>
        <a:bodyPr/>
        <a:lstStyle/>
        <a:p>
          <a:pPr rtl="1"/>
          <a:endParaRPr lang="ar-SA"/>
        </a:p>
      </dgm:t>
    </dgm:pt>
    <dgm:pt modelId="{0B0A3020-2E40-4A6C-9FAA-FB834C71A320}">
      <dgm:prSet phldrT="[نص]"/>
      <dgm:spPr/>
      <dgm:t>
        <a:bodyPr/>
        <a:lstStyle/>
        <a:p>
          <a:pPr rtl="1"/>
          <a:r>
            <a:rPr lang="ar-IQ" b="1" dirty="0" smtClean="0">
              <a:latin typeface="Simplified Arabic" pitchFamily="18" charset="-78"/>
              <a:cs typeface="Simplified Arabic" pitchFamily="18" charset="-78"/>
            </a:rPr>
            <a:t>9- قائمة المصادر والمراجع</a:t>
          </a:r>
          <a:endParaRPr lang="ar-SA" b="1" dirty="0">
            <a:latin typeface="Simplified Arabic" pitchFamily="18" charset="-78"/>
            <a:cs typeface="Simplified Arabic" pitchFamily="18" charset="-78"/>
          </a:endParaRPr>
        </a:p>
      </dgm:t>
    </dgm:pt>
    <dgm:pt modelId="{B427CAF3-94C4-429E-B12D-A7E6E5E97220}" type="sibTrans" cxnId="{793BC3DF-3E2D-4D98-B9FB-C9DF1295261A}">
      <dgm:prSet/>
      <dgm:spPr/>
      <dgm:t>
        <a:bodyPr/>
        <a:lstStyle/>
        <a:p>
          <a:pPr rtl="1"/>
          <a:endParaRPr lang="ar-SA"/>
        </a:p>
      </dgm:t>
    </dgm:pt>
    <dgm:pt modelId="{94AF84B8-524D-4E2C-8D20-9C7B0B085537}" type="parTrans" cxnId="{793BC3DF-3E2D-4D98-B9FB-C9DF1295261A}">
      <dgm:prSet/>
      <dgm:spPr/>
      <dgm:t>
        <a:bodyPr/>
        <a:lstStyle/>
        <a:p>
          <a:pPr rtl="1"/>
          <a:endParaRPr lang="ar-SA"/>
        </a:p>
      </dgm:t>
    </dgm:pt>
    <dgm:pt modelId="{F66037CB-4A8B-424E-A7AA-4B68CD7CB001}" type="pres">
      <dgm:prSet presAssocID="{ECCB2D8A-435D-40DE-BACC-7600015D880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798EB36-A766-4515-8B2F-D1AE8DAF2AD9}" type="pres">
      <dgm:prSet presAssocID="{EFB33BC6-B58F-4F57-8BFD-36E1F8B6231B}" presName="composite" presStyleCnt="0"/>
      <dgm:spPr/>
    </dgm:pt>
    <dgm:pt modelId="{FCD4DB3E-F699-446B-A02D-365DDDD90B3F}" type="pres">
      <dgm:prSet presAssocID="{EFB33BC6-B58F-4F57-8BFD-36E1F8B623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F0EDF41-E5AC-49FC-B6B5-62F0799FD3C4}" type="pres">
      <dgm:prSet presAssocID="{EFB33BC6-B58F-4F57-8BFD-36E1F8B623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0317614-4579-4C0E-AE14-378B88142514}" type="pres">
      <dgm:prSet presAssocID="{CDFBC6E6-86A8-4856-8CC3-52F18266A256}" presName="sp" presStyleCnt="0"/>
      <dgm:spPr/>
    </dgm:pt>
    <dgm:pt modelId="{8314D5CF-1DC2-4D31-A20A-F91E00FA52E9}" type="pres">
      <dgm:prSet presAssocID="{BF5EE051-365A-4123-B910-82963780E0C6}" presName="composite" presStyleCnt="0"/>
      <dgm:spPr/>
    </dgm:pt>
    <dgm:pt modelId="{5A92804C-3803-40E2-B4F0-E1A50ACC6AE2}" type="pres">
      <dgm:prSet presAssocID="{BF5EE051-365A-4123-B910-82963780E0C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EC6DC98-0B1E-4C94-8970-050BDACA1DAE}" type="pres">
      <dgm:prSet presAssocID="{BF5EE051-365A-4123-B910-82963780E0C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80C9075-D0C6-408B-BCE1-A919E0E22558}" type="pres">
      <dgm:prSet presAssocID="{A0D4ACD6-6A29-4E60-862F-D57AFAB89EE3}" presName="sp" presStyleCnt="0"/>
      <dgm:spPr/>
    </dgm:pt>
    <dgm:pt modelId="{58B173BE-C52F-4595-BFD2-6E787D851CC9}" type="pres">
      <dgm:prSet presAssocID="{853977D9-599A-40E2-B79C-F30F507ADF4B}" presName="composite" presStyleCnt="0"/>
      <dgm:spPr/>
    </dgm:pt>
    <dgm:pt modelId="{BB9BD679-082D-459C-A0E6-CBC9ACD5BE4D}" type="pres">
      <dgm:prSet presAssocID="{853977D9-599A-40E2-B79C-F30F507ADF4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CBA4F4E-DD8C-470B-B157-62D70D96725B}" type="pres">
      <dgm:prSet presAssocID="{853977D9-599A-40E2-B79C-F30F507ADF4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CD9B117-667C-4E64-A909-7A6E2DE74DD2}" type="presOf" srcId="{EFB33BC6-B58F-4F57-8BFD-36E1F8B6231B}" destId="{FCD4DB3E-F699-446B-A02D-365DDDD90B3F}" srcOrd="0" destOrd="0" presId="urn:microsoft.com/office/officeart/2005/8/layout/chevron2"/>
    <dgm:cxn modelId="{3B17DD72-AB1D-4E72-A1D0-E78E71E883A5}" type="presOf" srcId="{BF5EE051-365A-4123-B910-82963780E0C6}" destId="{5A92804C-3803-40E2-B4F0-E1A50ACC6AE2}" srcOrd="0" destOrd="0" presId="urn:microsoft.com/office/officeart/2005/8/layout/chevron2"/>
    <dgm:cxn modelId="{92A23800-EB4F-4B74-BC7E-58F7C20455C9}" srcId="{ECCB2D8A-435D-40DE-BACC-7600015D8800}" destId="{BF5EE051-365A-4123-B910-82963780E0C6}" srcOrd="1" destOrd="0" parTransId="{DC761BFC-057D-40EC-AED3-7DC7F99B84D3}" sibTransId="{A0D4ACD6-6A29-4E60-862F-D57AFAB89EE3}"/>
    <dgm:cxn modelId="{47545512-0186-4BBC-A6E6-EC397E082576}" type="presOf" srcId="{853977D9-599A-40E2-B79C-F30F507ADF4B}" destId="{BB9BD679-082D-459C-A0E6-CBC9ACD5BE4D}" srcOrd="0" destOrd="0" presId="urn:microsoft.com/office/officeart/2005/8/layout/chevron2"/>
    <dgm:cxn modelId="{22B438AC-3A9C-49E4-BFD4-6561C07B2187}" srcId="{ECCB2D8A-435D-40DE-BACC-7600015D8800}" destId="{EFB33BC6-B58F-4F57-8BFD-36E1F8B6231B}" srcOrd="0" destOrd="0" parTransId="{1E8DFE37-FED3-44E2-8352-EA0E126794C7}" sibTransId="{CDFBC6E6-86A8-4856-8CC3-52F18266A256}"/>
    <dgm:cxn modelId="{793BC3DF-3E2D-4D98-B9FB-C9DF1295261A}" srcId="{853977D9-599A-40E2-B79C-F30F507ADF4B}" destId="{0B0A3020-2E40-4A6C-9FAA-FB834C71A320}" srcOrd="0" destOrd="0" parTransId="{94AF84B8-524D-4E2C-8D20-9C7B0B085537}" sibTransId="{B427CAF3-94C4-429E-B12D-A7E6E5E97220}"/>
    <dgm:cxn modelId="{427DF053-6AD0-4F79-A5E2-F591A84C363F}" type="presOf" srcId="{8CFB7D01-AEB8-45A2-96E3-6B0A4E12AFE2}" destId="{CEC6DC98-0B1E-4C94-8970-050BDACA1DAE}" srcOrd="0" destOrd="0" presId="urn:microsoft.com/office/officeart/2005/8/layout/chevron2"/>
    <dgm:cxn modelId="{424D71D0-F116-463B-835E-AAE34C45E0B2}" srcId="{ECCB2D8A-435D-40DE-BACC-7600015D8800}" destId="{853977D9-599A-40E2-B79C-F30F507ADF4B}" srcOrd="2" destOrd="0" parTransId="{044E1649-85A1-4E5E-8AD3-2B55CBD91806}" sibTransId="{A46F8444-30F1-412B-81ED-50C2E947A9AD}"/>
    <dgm:cxn modelId="{D3AE5E7C-0C67-4FE5-AC71-FB9335261E1B}" type="presOf" srcId="{ECCB2D8A-435D-40DE-BACC-7600015D8800}" destId="{F66037CB-4A8B-424E-A7AA-4B68CD7CB001}" srcOrd="0" destOrd="0" presId="urn:microsoft.com/office/officeart/2005/8/layout/chevron2"/>
    <dgm:cxn modelId="{85964697-366D-429E-8E7D-8B651C5FDAA7}" srcId="{EFB33BC6-B58F-4F57-8BFD-36E1F8B6231B}" destId="{A91D4485-3E94-45CA-AD0C-298BE1179FDA}" srcOrd="0" destOrd="0" parTransId="{81173892-A520-471A-9317-980190F12ADD}" sibTransId="{879FD943-882A-472E-A1E0-C16AECF6A6A1}"/>
    <dgm:cxn modelId="{2E202635-81A1-4759-BB98-180D64BA0254}" type="presOf" srcId="{A91D4485-3E94-45CA-AD0C-298BE1179FDA}" destId="{2F0EDF41-E5AC-49FC-B6B5-62F0799FD3C4}" srcOrd="0" destOrd="0" presId="urn:microsoft.com/office/officeart/2005/8/layout/chevron2"/>
    <dgm:cxn modelId="{4996515B-A46C-48E7-ACAB-4D699E5E7BFB}" srcId="{BF5EE051-365A-4123-B910-82963780E0C6}" destId="{8CFB7D01-AEB8-45A2-96E3-6B0A4E12AFE2}" srcOrd="0" destOrd="0" parTransId="{56D58FCE-7ABB-4308-A0D8-25D31A998EFA}" sibTransId="{F1DA8453-9273-45F6-A285-38DDD0214187}"/>
    <dgm:cxn modelId="{A2A50312-5CFF-4A01-8499-2D2A0C31D3F9}" type="presOf" srcId="{0B0A3020-2E40-4A6C-9FAA-FB834C71A320}" destId="{BCBA4F4E-DD8C-470B-B157-62D70D96725B}" srcOrd="0" destOrd="0" presId="urn:microsoft.com/office/officeart/2005/8/layout/chevron2"/>
    <dgm:cxn modelId="{51C4488C-CB2E-40B1-AA00-3BF674E664E6}" type="presParOf" srcId="{F66037CB-4A8B-424E-A7AA-4B68CD7CB001}" destId="{8798EB36-A766-4515-8B2F-D1AE8DAF2AD9}" srcOrd="0" destOrd="0" presId="urn:microsoft.com/office/officeart/2005/8/layout/chevron2"/>
    <dgm:cxn modelId="{0A7E9EE6-DDD2-4F59-A4AB-6AC6DC6D8277}" type="presParOf" srcId="{8798EB36-A766-4515-8B2F-D1AE8DAF2AD9}" destId="{FCD4DB3E-F699-446B-A02D-365DDDD90B3F}" srcOrd="0" destOrd="0" presId="urn:microsoft.com/office/officeart/2005/8/layout/chevron2"/>
    <dgm:cxn modelId="{603F1AD8-F269-4F82-8685-1FBB7E30BF6D}" type="presParOf" srcId="{8798EB36-A766-4515-8B2F-D1AE8DAF2AD9}" destId="{2F0EDF41-E5AC-49FC-B6B5-62F0799FD3C4}" srcOrd="1" destOrd="0" presId="urn:microsoft.com/office/officeart/2005/8/layout/chevron2"/>
    <dgm:cxn modelId="{C2E186DC-F66B-4FD3-967E-484D57CA5AE5}" type="presParOf" srcId="{F66037CB-4A8B-424E-A7AA-4B68CD7CB001}" destId="{70317614-4579-4C0E-AE14-378B88142514}" srcOrd="1" destOrd="0" presId="urn:microsoft.com/office/officeart/2005/8/layout/chevron2"/>
    <dgm:cxn modelId="{7C7DC0E7-F91C-4738-B81A-CD5428D1BC2B}" type="presParOf" srcId="{F66037CB-4A8B-424E-A7AA-4B68CD7CB001}" destId="{8314D5CF-1DC2-4D31-A20A-F91E00FA52E9}" srcOrd="2" destOrd="0" presId="urn:microsoft.com/office/officeart/2005/8/layout/chevron2"/>
    <dgm:cxn modelId="{FF4DA6F0-8107-4AB1-9FAB-80FC22916E08}" type="presParOf" srcId="{8314D5CF-1DC2-4D31-A20A-F91E00FA52E9}" destId="{5A92804C-3803-40E2-B4F0-E1A50ACC6AE2}" srcOrd="0" destOrd="0" presId="urn:microsoft.com/office/officeart/2005/8/layout/chevron2"/>
    <dgm:cxn modelId="{4BC3EF3D-E1D3-44B1-AA0E-E7579C92FE8E}" type="presParOf" srcId="{8314D5CF-1DC2-4D31-A20A-F91E00FA52E9}" destId="{CEC6DC98-0B1E-4C94-8970-050BDACA1DAE}" srcOrd="1" destOrd="0" presId="urn:microsoft.com/office/officeart/2005/8/layout/chevron2"/>
    <dgm:cxn modelId="{8209D52A-0992-41C1-9D43-5A4A91083D59}" type="presParOf" srcId="{F66037CB-4A8B-424E-A7AA-4B68CD7CB001}" destId="{E80C9075-D0C6-408B-BCE1-A919E0E22558}" srcOrd="3" destOrd="0" presId="urn:microsoft.com/office/officeart/2005/8/layout/chevron2"/>
    <dgm:cxn modelId="{41097900-28B7-4B99-AEC8-601C56712E91}" type="presParOf" srcId="{F66037CB-4A8B-424E-A7AA-4B68CD7CB001}" destId="{58B173BE-C52F-4595-BFD2-6E787D851CC9}" srcOrd="4" destOrd="0" presId="urn:microsoft.com/office/officeart/2005/8/layout/chevron2"/>
    <dgm:cxn modelId="{EA47556E-EE99-4568-B792-10D380EA19F4}" type="presParOf" srcId="{58B173BE-C52F-4595-BFD2-6E787D851CC9}" destId="{BB9BD679-082D-459C-A0E6-CBC9ACD5BE4D}" srcOrd="0" destOrd="0" presId="urn:microsoft.com/office/officeart/2005/8/layout/chevron2"/>
    <dgm:cxn modelId="{DF55A05C-5650-4F16-83C7-B0115B0C04BF}" type="presParOf" srcId="{58B173BE-C52F-4595-BFD2-6E787D851CC9}" destId="{BCBA4F4E-DD8C-470B-B157-62D70D96725B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09/05/1437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42048" cy="62151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A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>محاضرات 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/>
            </a:r>
            <a:b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</a:br>
            <a:r>
              <a:rPr lang="ar-SA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>منهج البحـث العلمي الـتاريخي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/>
            </a:r>
            <a:b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</a:br>
            <a:r>
              <a:rPr lang="ar-SA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> 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/>
            </a:r>
            <a:b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</a:br>
            <a:r>
              <a:rPr lang="ar-SA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>مدرس المادة </a:t>
            </a:r>
            <a:r>
              <a:rPr lang="ar-IQ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/>
            </a:r>
            <a:br>
              <a:rPr lang="ar-IQ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</a:br>
            <a:r>
              <a:rPr lang="ar-SA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> </a:t>
            </a:r>
            <a:r>
              <a:rPr lang="ar-IQ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>د. </a:t>
            </a:r>
            <a:r>
              <a:rPr lang="ar-SA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>نضال محمد </a:t>
            </a:r>
            <a:r>
              <a:rPr lang="ar-SA" sz="5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>قمبر</a:t>
            </a:r>
            <a: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  <a:t/>
            </a:r>
            <a:br>
              <a:rPr lang="en-US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PT Bold Dusky" pitchFamily="2" charset="-78"/>
              </a:rPr>
            </a:br>
            <a:endParaRPr lang="ar-SA" dirty="0">
              <a:solidFill>
                <a:schemeClr val="tx1">
                  <a:lumMod val="85000"/>
                  <a:lumOff val="15000"/>
                </a:schemeClr>
              </a:solidFill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4282" y="1428736"/>
            <a:ext cx="7929618" cy="5072098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ويقتصر على العلوم والفنون ذات الصلة الوثيقة بعملية البحث  التاريخي ، كونه لا يحتاج إلا لبعضها وهي خاصية يتفرد </a:t>
            </a:r>
            <a:r>
              <a:rPr lang="ar-IQ" sz="2400" b="0" dirty="0" err="1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 علم التاريخ دون سائر العلوم </a:t>
            </a:r>
            <a:r>
              <a:rPr lang="ar-IQ" sz="2400" b="0" dirty="0" err="1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الاخرى</a:t>
            </a: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 .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1- علم اللغة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2- الأدب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3- الآثار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4- علم الجغرافية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5- علم الاجتماع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6- الحاسوب والانترنت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7- برامج الترجمة الالكترونية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8- علم </a:t>
            </a:r>
            <a:r>
              <a:rPr lang="ar-IQ" sz="2400" b="0" dirty="0" err="1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النميات</a:t>
            </a: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9- علم الوثائق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10- </a:t>
            </a:r>
            <a:r>
              <a:rPr lang="ar-IQ" sz="2400" b="0" dirty="0" err="1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الاختام</a:t>
            </a: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11- الرسم والتصوير والنحت</a:t>
            </a:r>
            <a: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400" b="0" dirty="0" smtClean="0">
                <a:solidFill>
                  <a:sysClr val="windowText" lastClr="000000"/>
                </a:solidFill>
                <a:latin typeface="Simplified Arabic" pitchFamily="18" charset="-78"/>
                <a:cs typeface="Simplified Arabic" pitchFamily="18" charset="-78"/>
              </a:rPr>
              <a:t>12- السفر والرحلات العلمية </a:t>
            </a:r>
            <a:endParaRPr lang="ar-SA" sz="2400" b="0" dirty="0">
              <a:solidFill>
                <a:sysClr val="windowText" lastClr="00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9058" y="214290"/>
            <a:ext cx="4183786" cy="1071570"/>
          </a:xfrm>
        </p:spPr>
        <p:txBody>
          <a:bodyPr>
            <a:normAutofit/>
          </a:bodyPr>
          <a:lstStyle/>
          <a:p>
            <a:r>
              <a:rPr lang="ar-IQ" sz="2400" b="1" dirty="0" smtClean="0">
                <a:latin typeface="Monotype Koufi" pitchFamily="2" charset="-78"/>
                <a:ea typeface="Monotype Koufi" pitchFamily="2" charset="-78"/>
                <a:cs typeface="PT Bold Dusky" pitchFamily="2" charset="-78"/>
              </a:rPr>
              <a:t>المحاضرة الرابعة </a:t>
            </a:r>
            <a:endParaRPr lang="en-US" sz="2400" dirty="0" smtClean="0">
              <a:ea typeface="Monotype Koufi" pitchFamily="2" charset="-78"/>
              <a:cs typeface="PT Bold Dusky" pitchFamily="2" charset="-78"/>
            </a:endParaRPr>
          </a:p>
          <a:p>
            <a:r>
              <a:rPr lang="ar-IQ" sz="2400" b="1" dirty="0" smtClean="0">
                <a:latin typeface="Monotype Koufi" pitchFamily="2" charset="-78"/>
                <a:ea typeface="Monotype Koufi" pitchFamily="2" charset="-78"/>
                <a:cs typeface="PT Bold Dusky" pitchFamily="2" charset="-78"/>
              </a:rPr>
              <a:t>العلوم المساعدة لعلم التاريخ  </a:t>
            </a:r>
            <a:endParaRPr lang="en-US" sz="2400" dirty="0" smtClean="0">
              <a:ea typeface="Monotype Koufi" pitchFamily="2" charset="-78"/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/>
        </p:nvGraphicFramePr>
        <p:xfrm>
          <a:off x="1428728" y="20796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عنصر نائب للنص 2"/>
          <p:cNvSpPr txBox="1">
            <a:spLocks/>
          </p:cNvSpPr>
          <p:nvPr/>
        </p:nvSpPr>
        <p:spPr>
          <a:xfrm rot="443149">
            <a:off x="5199936" y="529046"/>
            <a:ext cx="2845616" cy="121444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ar-IQ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PT Bold Dusky" pitchFamily="2" charset="-78"/>
              </a:rPr>
              <a:t>المحاضرة الخامسة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PT Bold Dusky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ar-IQ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PT Bold Dusky" pitchFamily="2" charset="-78"/>
              </a:rPr>
              <a:t>اقسام</a:t>
            </a:r>
            <a:r>
              <a:rPr kumimoji="0" lang="ar-IQ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PT Bold Dusky" pitchFamily="2" charset="-78"/>
              </a:rPr>
              <a:t> البحث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 rot="443149">
            <a:off x="5199936" y="529046"/>
            <a:ext cx="2845616" cy="1214446"/>
          </a:xfrm>
        </p:spPr>
        <p:txBody>
          <a:bodyPr>
            <a:normAutofit/>
          </a:bodyPr>
          <a:lstStyle/>
          <a:p>
            <a:pPr algn="ctr"/>
            <a:r>
              <a:rPr lang="ar-IQ" sz="3200" b="1" dirty="0" smtClean="0">
                <a:cs typeface="PT Bold Dusky" pitchFamily="2" charset="-78"/>
              </a:rPr>
              <a:t>المحاضرة الخامسة  </a:t>
            </a:r>
            <a:endParaRPr lang="en-US" sz="3200" dirty="0" smtClean="0">
              <a:cs typeface="PT Bold Dusky" pitchFamily="2" charset="-78"/>
            </a:endParaRPr>
          </a:p>
          <a:p>
            <a:pPr algn="ctr"/>
            <a:r>
              <a:rPr lang="ar-IQ" sz="3200" b="1" dirty="0" err="1" smtClean="0">
                <a:cs typeface="PT Bold Dusky" pitchFamily="2" charset="-78"/>
              </a:rPr>
              <a:t>اقسام</a:t>
            </a:r>
            <a:r>
              <a:rPr lang="ar-IQ" sz="3200" b="1" dirty="0" smtClean="0">
                <a:cs typeface="PT Bold Dusky" pitchFamily="2" charset="-78"/>
              </a:rPr>
              <a:t> البحث</a:t>
            </a:r>
            <a:endParaRPr lang="en-US" sz="3200" dirty="0" smtClean="0">
              <a:cs typeface="PT Bold Dusky" pitchFamily="2" charset="-78"/>
            </a:endParaRPr>
          </a:p>
        </p:txBody>
      </p:sp>
      <p:graphicFrame>
        <p:nvGraphicFramePr>
          <p:cNvPr id="4" name="رسم تخطيطي 3"/>
          <p:cNvGraphicFramePr/>
          <p:nvPr/>
        </p:nvGraphicFramePr>
        <p:xfrm>
          <a:off x="714348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/>
        </p:nvGraphicFramePr>
        <p:xfrm>
          <a:off x="714348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عنصر نائب للنص 2"/>
          <p:cNvSpPr>
            <a:spLocks noGrp="1"/>
          </p:cNvSpPr>
          <p:nvPr>
            <p:ph type="body" idx="1"/>
          </p:nvPr>
        </p:nvSpPr>
        <p:spPr>
          <a:xfrm rot="443149">
            <a:off x="5183420" y="784942"/>
            <a:ext cx="2845616" cy="957484"/>
          </a:xfrm>
        </p:spPr>
        <p:txBody>
          <a:bodyPr>
            <a:noAutofit/>
          </a:bodyPr>
          <a:lstStyle/>
          <a:p>
            <a:pPr algn="ctr"/>
            <a:r>
              <a:rPr lang="ar-IQ" sz="4000" b="1" dirty="0" err="1" smtClean="0">
                <a:cs typeface="PT Bold Dusky" pitchFamily="2" charset="-78"/>
              </a:rPr>
              <a:t>اقسام</a:t>
            </a:r>
            <a:r>
              <a:rPr lang="ar-IQ" sz="4000" b="1" dirty="0" smtClean="0">
                <a:cs typeface="PT Bold Dusky" pitchFamily="2" charset="-78"/>
              </a:rPr>
              <a:t> البحث</a:t>
            </a:r>
            <a:endParaRPr lang="en-US" sz="4000" dirty="0" smtClean="0">
              <a:cs typeface="PT Bold Dusky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صر نائب للنص 2"/>
          <p:cNvSpPr txBox="1">
            <a:spLocks/>
          </p:cNvSpPr>
          <p:nvPr/>
        </p:nvSpPr>
        <p:spPr>
          <a:xfrm rot="443149">
            <a:off x="5183420" y="784942"/>
            <a:ext cx="2845616" cy="9574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ar-IQ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PT Bold Dusky" pitchFamily="2" charset="-78"/>
              </a:rPr>
              <a:t>اقسام</a:t>
            </a:r>
            <a:r>
              <a:rPr kumimoji="0" lang="ar-IQ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PT Bold Dusky" pitchFamily="2" charset="-78"/>
              </a:rPr>
              <a:t> البحث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PT Bold Dusky" pitchFamily="2" charset="-78"/>
            </a:endParaRPr>
          </a:p>
        </p:txBody>
      </p:sp>
      <p:graphicFrame>
        <p:nvGraphicFramePr>
          <p:cNvPr id="9" name="رسم تخطيطي 8"/>
          <p:cNvGraphicFramePr/>
          <p:nvPr/>
        </p:nvGraphicFramePr>
        <p:xfrm>
          <a:off x="714348" y="17859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1643051"/>
            <a:ext cx="6255488" cy="4500594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sz="3200" dirty="0" smtClean="0"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/>
            </a:r>
            <a:br>
              <a:rPr lang="ar-IQ" sz="3200" dirty="0" smtClean="0"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</a:b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ليس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الاهداء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ضرورياً في البحوث الصغيرة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او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الرسائل العلمية وهو غالبا ما يكون في الكتب ، ولكن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اذا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ما شعر الطالب بضرورة الكتابة لشخص معين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او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مؤسسة خاصة بذلت جهداً واضحاً من أجل البحث بطريقة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باشرة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او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غير مباشرة ، ويجب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ان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يكون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الاهداء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قتضباً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،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والا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يوجه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للاستاذ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</a:t>
            </a:r>
            <a:r>
              <a:rPr lang="ar-IQ" sz="3600" dirty="0" err="1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المششرف</a:t>
            </a:r>
            <a:r>
              <a:rPr lang="ar-IQ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> ، كي لا يفهم منه انه وسيلة من وسائل التملق . </a:t>
            </a:r>
            <a:r>
              <a:rPr lang="en-US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  <a:t/>
            </a:r>
            <a:br>
              <a:rPr lang="en-US" sz="3600" dirty="0" smtClean="0">
                <a:solidFill>
                  <a:schemeClr val="bg2">
                    <a:lumMod val="75000"/>
                  </a:schemeClr>
                </a:solidFill>
                <a:latin typeface="Microsoft Yi Baiti" pitchFamily="66" charset="0"/>
                <a:ea typeface="Microsoft Yi Baiti" pitchFamily="66" charset="0"/>
                <a:cs typeface="DecoType Naskh" pitchFamily="2" charset="-78"/>
              </a:rPr>
            </a:br>
            <a:endParaRPr lang="ar-SA" sz="3200" dirty="0">
              <a:solidFill>
                <a:schemeClr val="bg2">
                  <a:lumMod val="75000"/>
                </a:schemeClr>
              </a:solidFill>
              <a:latin typeface="Microsoft Yi Baiti" pitchFamily="66" charset="0"/>
              <a:ea typeface="Microsoft Yi Baiti" pitchFamily="66" charset="0"/>
              <a:cs typeface="DecoType Naskh" pitchFamily="2" charset="-78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 rot="1123969">
            <a:off x="3157629" y="475353"/>
            <a:ext cx="2168441" cy="74350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lvl="0" algn="ctr"/>
            <a:r>
              <a:rPr lang="ar-IQ" sz="9000" b="1" dirty="0" err="1" smtClean="0">
                <a:latin typeface="Andalus" pitchFamily="18" charset="-78"/>
                <a:cs typeface="PT Bold Broken" pitchFamily="2" charset="-78"/>
              </a:rPr>
              <a:t>الاهداء</a:t>
            </a:r>
            <a:r>
              <a:rPr lang="ar-IQ" sz="9000" b="1" dirty="0" smtClean="0">
                <a:latin typeface="Andalus" pitchFamily="18" charset="-78"/>
                <a:cs typeface="PT Bold Broken" pitchFamily="2" charset="-78"/>
              </a:rPr>
              <a:t> </a:t>
            </a:r>
            <a:endParaRPr lang="en-US" sz="9000" dirty="0" smtClean="0">
              <a:latin typeface="Andalus" pitchFamily="18" charset="-78"/>
              <a:cs typeface="PT Bold Broken" pitchFamily="2" charset="-78"/>
            </a:endParaRPr>
          </a:p>
          <a:p>
            <a:r>
              <a:rPr lang="ar-IQ" dirty="0" smtClean="0"/>
              <a:t> 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08762"/>
          </a:xfrm>
        </p:spPr>
        <p:style>
          <a:lnRef idx="1">
            <a:schemeClr val="accent5"/>
          </a:lnRef>
          <a:fillRef idx="1002">
            <a:schemeClr val="lt1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ar-IQ" sz="32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المحاضرة الأولى </a:t>
            </a:r>
            <a:r>
              <a:rPr lang="en-US" sz="32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en-US" sz="32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ar-IQ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crosoft Uighur" pitchFamily="2" charset="-78"/>
                <a:cs typeface="Microsoft Uighur" pitchFamily="2" charset="-78"/>
              </a:rPr>
              <a:t>(مفهوم منهج البحث العلمي التاريخي )</a:t>
            </a:r>
            <a:r>
              <a:rPr lang="en-US" sz="32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en-US" sz="32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endParaRPr lang="ar-SA" sz="3200" b="0" dirty="0">
              <a:solidFill>
                <a:schemeClr val="tx2">
                  <a:lumMod val="60000"/>
                  <a:lumOff val="4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000240"/>
            <a:ext cx="7239000" cy="445549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ar-IQ" sz="28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تعريف المنهج </a:t>
            </a:r>
            <a:r>
              <a:rPr lang="ar-IQ" sz="28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:-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هو الطريقة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او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النظام العلمي المستعمل في البحث من اجل الوصول </a:t>
            </a:r>
            <a:r>
              <a:rPr lang="ar-IQ" sz="2800" dirty="0" err="1" smtClean="0">
                <a:latin typeface="Simplified Arabic" pitchFamily="18" charset="-78"/>
                <a:cs typeface="Simplified Arabic" pitchFamily="18" charset="-78"/>
              </a:rPr>
              <a:t>الى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الحقائق .</a:t>
            </a:r>
          </a:p>
          <a:p>
            <a:pPr algn="just"/>
            <a:endParaRPr lang="en-US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تعريف البحث </a:t>
            </a:r>
            <a:r>
              <a:rPr lang="ar-IQ" sz="28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:-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هو التفتيش بشكل عام ، والبحث التاريخي هو تحر واستقصاء للحقائق التاريخية من خلال اعتماد المصادر أما لإثباتها أو نفيها .</a:t>
            </a:r>
          </a:p>
          <a:p>
            <a:pPr algn="just"/>
            <a:endParaRPr lang="en-US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8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منهج البحث التاريخي </a:t>
            </a:r>
            <a:r>
              <a:rPr lang="ar-IQ" sz="2800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:-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 هو مجموعة من القواعد والضوابط العلمية المتبعة من قبل الباحثين في حقول التاريخ من اجل التوصل للحقائق التاريخية . </a:t>
            </a:r>
            <a:endParaRPr lang="en-US" sz="28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643042" y="0"/>
            <a:ext cx="5105400" cy="14287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sz="3600" dirty="0" smtClean="0">
                <a:solidFill>
                  <a:schemeClr val="tx1"/>
                </a:solidFill>
                <a:latin typeface="Traditional Arabic" pitchFamily="18" charset="-78"/>
                <a:ea typeface="Monotype Koufi" pitchFamily="2" charset="-78"/>
                <a:cs typeface="Traditional Arabic" pitchFamily="18" charset="-78"/>
              </a:rPr>
              <a:t>نموذج (1) </a:t>
            </a:r>
            <a:br>
              <a:rPr lang="ar-IQ" sz="3600" dirty="0" smtClean="0">
                <a:solidFill>
                  <a:schemeClr val="tx1"/>
                </a:solidFill>
                <a:latin typeface="Traditional Arabic" pitchFamily="18" charset="-78"/>
                <a:ea typeface="Monotype Koufi" pitchFamily="2" charset="-78"/>
                <a:cs typeface="Traditional Arabic" pitchFamily="18" charset="-78"/>
              </a:rPr>
            </a:br>
            <a:r>
              <a:rPr lang="ar-IQ" sz="3600" dirty="0" smtClean="0">
                <a:solidFill>
                  <a:schemeClr val="tx1"/>
                </a:solidFill>
                <a:latin typeface="Traditional Arabic" pitchFamily="18" charset="-78"/>
                <a:ea typeface="Monotype Koufi" pitchFamily="2" charset="-78"/>
                <a:cs typeface="Traditional Arabic" pitchFamily="18" charset="-78"/>
              </a:rPr>
              <a:t>قصاصة جمع النصوص أو المعلومات </a:t>
            </a:r>
            <a:endParaRPr lang="ar-SA" sz="3200" dirty="0">
              <a:solidFill>
                <a:schemeClr val="tx1"/>
              </a:solidFill>
              <a:latin typeface="Traditional Arabic" pitchFamily="18" charset="-78"/>
              <a:ea typeface="Monotype Koufi" pitchFamily="2" charset="-78"/>
              <a:cs typeface="Traditional Arabic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1500174"/>
            <a:ext cx="8143932" cy="535782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endParaRPr lang="ar-IQ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(...) رقم القصاصة                                                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                    (عنوان موضوع الاقتباس)</a:t>
            </a:r>
          </a:p>
          <a:p>
            <a:pPr algn="just"/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(نص الاقتباس) وهنا ينقل النص حرفياً من المصدر ....................</a:t>
            </a: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.............................................................................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.............................................................................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.............................................................................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.............................................................................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.............................................................................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.............................................................................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.............................................................................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IQ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اسم شهرة المؤلف ، عنوان الكتاب مختصراً ، الجزء ، الصفحة</a:t>
            </a:r>
            <a:endParaRPr lang="en-US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  <p:transition spd="slow">
    <p:wedge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IQ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نموذج (2) </a:t>
            </a:r>
            <a:br>
              <a:rPr lang="ar-IQ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IQ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قصاصة </a:t>
            </a:r>
            <a:r>
              <a:rPr lang="ar-IQ" sz="36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او</a:t>
            </a:r>
            <a:r>
              <a:rPr lang="ar-IQ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بطاقة معلومات المصدر </a:t>
            </a:r>
            <a:r>
              <a:rPr lang="ar-IQ" sz="3600" dirty="0" err="1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او</a:t>
            </a:r>
            <a:r>
              <a:rPr lang="ar-IQ" sz="3600" dirty="0" smtClean="0">
                <a:solidFill>
                  <a:schemeClr val="tx1"/>
                </a:solidFill>
                <a:latin typeface="Traditional Arabic" pitchFamily="18" charset="-78"/>
                <a:cs typeface="Traditional Arabic" pitchFamily="18" charset="-78"/>
              </a:rPr>
              <a:t> المرجع  </a:t>
            </a:r>
            <a:endParaRPr lang="ar-SA" sz="3600" dirty="0">
              <a:solidFill>
                <a:schemeClr val="tx1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1538" y="1857364"/>
            <a:ext cx="6000792" cy="374841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ar-IQ" dirty="0" smtClean="0"/>
          </a:p>
          <a:p>
            <a:r>
              <a:rPr lang="ar-IQ" sz="3200" b="1" dirty="0" smtClean="0">
                <a:latin typeface="Simplified Arabic" pitchFamily="18" charset="-78"/>
                <a:cs typeface="Simplified Arabic" pitchFamily="18" charset="-78"/>
              </a:rPr>
              <a:t>اسم الشهرة للمؤلف ، اسمه الكامل ووفاته </a:t>
            </a:r>
            <a:endParaRPr lang="en-US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3200" b="1" dirty="0" smtClean="0">
                <a:latin typeface="Simplified Arabic" pitchFamily="18" charset="-78"/>
                <a:cs typeface="Simplified Arabic" pitchFamily="18" charset="-78"/>
              </a:rPr>
              <a:t>عنوان الكتاب كاملاً</a:t>
            </a:r>
            <a:endParaRPr lang="en-US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3200" b="1" dirty="0" smtClean="0">
                <a:latin typeface="Simplified Arabic" pitchFamily="18" charset="-78"/>
                <a:cs typeface="Simplified Arabic" pitchFamily="18" charset="-78"/>
              </a:rPr>
              <a:t>اسم المحقق </a:t>
            </a:r>
            <a:r>
              <a:rPr lang="ar-IQ" sz="3200" b="1" dirty="0" err="1" smtClean="0">
                <a:latin typeface="Simplified Arabic" pitchFamily="18" charset="-78"/>
                <a:cs typeface="Simplified Arabic" pitchFamily="18" charset="-78"/>
              </a:rPr>
              <a:t>او</a:t>
            </a:r>
            <a:r>
              <a:rPr lang="ar-IQ" sz="3200" b="1" dirty="0" smtClean="0">
                <a:latin typeface="Simplified Arabic" pitchFamily="18" charset="-78"/>
                <a:cs typeface="Simplified Arabic" pitchFamily="18" charset="-78"/>
              </a:rPr>
              <a:t> المترجم </a:t>
            </a:r>
            <a:endParaRPr lang="en-US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3200" b="1" dirty="0" smtClean="0">
                <a:latin typeface="Simplified Arabic" pitchFamily="18" charset="-78"/>
                <a:cs typeface="Simplified Arabic" pitchFamily="18" charset="-78"/>
              </a:rPr>
              <a:t>مكان الطبع  ، وزمان الطبع </a:t>
            </a:r>
            <a:endParaRPr lang="en-US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3200" b="1" dirty="0" smtClean="0">
                <a:latin typeface="Simplified Arabic" pitchFamily="18" charset="-78"/>
                <a:cs typeface="Simplified Arabic" pitchFamily="18" charset="-78"/>
              </a:rPr>
              <a:t>رقم الطبعة </a:t>
            </a:r>
            <a:endParaRPr lang="en-US" sz="32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ransition spd="slow">
    <p:pull dir="d"/>
    <p:sndAc>
      <p:stSnd>
        <p:snd r:embed="rId2" name="push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85852" y="1285860"/>
            <a:ext cx="6036436" cy="528641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كلية التربية للعلوم </a:t>
            </a:r>
            <a:r>
              <a:rPr lang="ar-IQ" sz="16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الانسانية</a:t>
            </a: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قسم التاريخ 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                               </a:t>
            </a:r>
            <a:r>
              <a:rPr lang="ar-IQ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عنوان البحث </a:t>
            </a:r>
            <a:r>
              <a:rPr lang="en-US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8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                                       </a:t>
            </a:r>
            <a:r>
              <a:rPr lang="ar-IQ" sz="16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اعداد</a:t>
            </a: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الطالب 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                                        اسم الطالب 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                                         </a:t>
            </a:r>
            <a:r>
              <a:rPr lang="ar-IQ" sz="1600" dirty="0" err="1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باشراف</a:t>
            </a: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                                      اسم التدريسي 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</a:t>
            </a:r>
            <a:r>
              <a:rPr lang="ar-SA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لسنة الهجرية 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                                                      </a:t>
            </a: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لسنة</a:t>
            </a:r>
            <a:r>
              <a:rPr lang="ar-IQ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الميلادية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 </a:t>
            </a:r>
            <a:r>
              <a:rPr lang="ar-SA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                                                                                </a:t>
            </a:r>
            <a: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</a:br>
            <a:endParaRPr lang="ar-SA" sz="1600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643174" y="0"/>
            <a:ext cx="2714644" cy="1143008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ar-IQ" sz="3200" b="1" dirty="0" smtClean="0">
                <a:latin typeface="Traditional Arabic" pitchFamily="18" charset="-78"/>
                <a:cs typeface="Traditional Arabic" pitchFamily="18" charset="-78"/>
              </a:rPr>
              <a:t>نموذج (3) </a:t>
            </a:r>
          </a:p>
          <a:p>
            <a:pPr algn="ctr"/>
            <a:r>
              <a:rPr lang="ar-IQ" sz="3200" b="1" dirty="0" smtClean="0">
                <a:latin typeface="Traditional Arabic" pitchFamily="18" charset="-78"/>
                <a:cs typeface="Traditional Arabic" pitchFamily="18" charset="-78"/>
              </a:rPr>
              <a:t>صفحة العنوان </a:t>
            </a:r>
            <a:endParaRPr lang="en-US" sz="32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sz="4000" b="1" dirty="0" smtClean="0">
                <a:latin typeface="Andalus" pitchFamily="18" charset="-78"/>
                <a:cs typeface="Andalus" pitchFamily="18" charset="-78"/>
              </a:rPr>
              <a:t>المصادر والمراجع الأولية </a:t>
            </a:r>
            <a:endParaRPr lang="en-US" sz="4000" dirty="0" smtClean="0">
              <a:latin typeface="Andalus" pitchFamily="18" charset="-78"/>
              <a:cs typeface="Andalus" pitchFamily="18" charset="-78"/>
            </a:endParaRPr>
          </a:p>
          <a:p>
            <a:pPr lvl="0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القرآن الكريم .  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ابن الأثير: عز الدين أبو الحسن علي بن أبي الكرم محمد بن محمد بن عبد الكريم بن عبد الواحد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الشيباني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(ت 630هـ/1232م ). </a:t>
            </a:r>
          </a:p>
          <a:p>
            <a:pPr lvl="0">
              <a:buNone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1- أسد الغابة في معرفة الصحابة ، دار الكتاب العربي- بيروت لبنان ،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.ت .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2- الكامل في التاريخ ، دار صادر- دار بيروت للطباعة والنشر ، 1385هـ/ 1965م .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الأصفهاني : حمزة بن الحسن (ت360هـ/970م)  . 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3-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تاريخ سني ملوك الأرض والأنبياء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،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.م ،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.ت .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ابن أبي </a:t>
            </a:r>
            <a:r>
              <a:rPr lang="ar-SA" b="1" dirty="0" err="1" smtClean="0">
                <a:latin typeface="Simplified Arabic" pitchFamily="18" charset="-78"/>
                <a:cs typeface="Simplified Arabic" pitchFamily="18" charset="-78"/>
              </a:rPr>
              <a:t>أصيبعة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 : أبو العباس احمد بن القاسم بن خليفة السعدي </a:t>
            </a:r>
            <a:r>
              <a:rPr lang="ar-SA" b="1" dirty="0" err="1" smtClean="0">
                <a:latin typeface="Simplified Arabic" pitchFamily="18" charset="-78"/>
                <a:cs typeface="Simplified Arabic" pitchFamily="18" charset="-78"/>
              </a:rPr>
              <a:t>الخزرجي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 ( </a:t>
            </a:r>
            <a:r>
              <a:rPr lang="ar-SA" b="1" dirty="0" err="1" smtClean="0">
                <a:latin typeface="Simplified Arabic" pitchFamily="18" charset="-78"/>
                <a:cs typeface="Simplified Arabic" pitchFamily="18" charset="-78"/>
              </a:rPr>
              <a:t>ت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 668 هـ /1269م ) . 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4- 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عيون الأنباء في طبقات الأطباء ، </a:t>
            </a:r>
            <a:r>
              <a:rPr lang="ar-SA" b="1" dirty="0" err="1" smtClean="0">
                <a:latin typeface="Simplified Arabic" pitchFamily="18" charset="-78"/>
                <a:cs typeface="Simplified Arabic" pitchFamily="18" charset="-78"/>
              </a:rPr>
              <a:t>تح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 : نزار رضا ، در مكتبة الحياة – بيروت ، </a:t>
            </a:r>
            <a:r>
              <a:rPr lang="ar-SA" b="1" dirty="0" err="1" smtClean="0"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SA" b="1" dirty="0" smtClean="0">
                <a:latin typeface="Simplified Arabic" pitchFamily="18" charset="-78"/>
                <a:cs typeface="Simplified Arabic" pitchFamily="18" charset="-78"/>
              </a:rPr>
              <a:t>.ت . 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ابن بلبان : علاء الدين علي بن بلبان الفارسي (ت739 هـ/ 1338م) .   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5- صحيح ابن حبان بترتيب ابن بلبان ،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تح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: شعيب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الارنؤوط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، ط2 ، مؤسسة الرسالة ، 1414هـ/1993م . 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البيروني : محمد بن أحمد ، أبو الريحان البيروني الخوارزمي (ت 440هـ/1048م) . 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6- الآثار الباقية عن القرون الخالية ،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.م ،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.ت . </a:t>
            </a:r>
            <a:endParaRPr lang="en-US" b="1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SA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143108" y="0"/>
            <a:ext cx="4000528" cy="1428736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999999"/>
              </a:gs>
            </a:gsLst>
            <a:lin ang="5400000" scaled="1"/>
          </a:gradFill>
          <a:ln w="12700">
            <a:solidFill>
              <a:srgbClr val="666666"/>
            </a:solidFill>
            <a:round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IQ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PT Bold Heading" pitchFamily="2" charset="-78"/>
              </a:rPr>
              <a:t>قائمة المصادر والمراجع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Arial" pitchFamily="34" charset="0"/>
              <a:cs typeface="Old Antic Outline Shaded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7715304" cy="5572164"/>
          </a:xfrm>
        </p:spPr>
        <p:txBody>
          <a:bodyPr>
            <a:normAutofit fontScale="90000"/>
          </a:bodyPr>
          <a:lstStyle/>
          <a:p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إبراهيم : مروان عبد المجيد . </a:t>
            </a: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7- أسس البحث العلمي لإعداد الرسائل الجامعية ، ط1 ، مؤسسة الوراق ، 2000م .</a:t>
            </a: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الأمين : حسن . </a:t>
            </a:r>
            <a:b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8- مستدركات أعيان الشيعة ، دار التعارف للمطبوعات - بيروت – لبنان ، 1408هـ‍/ 1987 . </a:t>
            </a: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IQ" sz="27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أومليل</a:t>
            </a: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: علي . </a:t>
            </a:r>
            <a:b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9- الخطاب التاريخي ، ط4 ، المركز الثقافي العربي – الدار  البيضاء – المغرب ،2005 </a:t>
            </a:r>
            <a:r>
              <a:rPr lang="ar-IQ" sz="27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</a:t>
            </a: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. </a:t>
            </a: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7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البدري</a:t>
            </a:r>
            <a:r>
              <a:rPr lang="ar-SA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: السيد سامي .</a:t>
            </a: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SA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10- </a:t>
            </a:r>
            <a:r>
              <a:rPr lang="ar-SA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مدخل إلى دراسة مصادر السيرة النبوية والتاريخ الإسلامي ، مؤسسة طور سينين للأبحاث الدينية والتاريخية ، </a:t>
            </a:r>
            <a:r>
              <a:rPr lang="ar-SA" sz="27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SA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.م ، </a:t>
            </a:r>
            <a:r>
              <a:rPr lang="ar-SA" sz="27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د</a:t>
            </a:r>
            <a:r>
              <a:rPr lang="ar-SA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.ت . </a:t>
            </a: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IQ" sz="27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بيضون</a:t>
            </a: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: إبراهيم . </a:t>
            </a:r>
            <a: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11- مسائل المنهج في الكتابة التاريخية العربية ، ط1 ،دار المؤرخ العربي – بيروت ، 1416هـ/1995م  . </a:t>
            </a:r>
            <a:endParaRPr lang="ar-SA" sz="2700" dirty="0">
              <a:solidFill>
                <a:schemeClr val="tx1">
                  <a:lumMod val="50000"/>
                  <a:lumOff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071670" y="214290"/>
            <a:ext cx="4214842" cy="743507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ar-IQ" sz="4000" dirty="0" smtClean="0">
                <a:latin typeface="Andalus" pitchFamily="18" charset="-78"/>
                <a:cs typeface="Andalus" pitchFamily="18" charset="-78"/>
              </a:rPr>
              <a:t>المصادر الثانوية </a:t>
            </a:r>
            <a:endParaRPr lang="ar-SA" sz="4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5008" y="320040"/>
            <a:ext cx="1981192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IQ" sz="6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المجلات </a:t>
            </a:r>
            <a:endParaRPr lang="ar-SA" sz="5400" dirty="0">
              <a:solidFill>
                <a:schemeClr val="accent2">
                  <a:lumMod val="60000"/>
                  <a:lumOff val="4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pPr lvl="0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الحكيم : حسن عيسى .</a:t>
            </a: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12- المؤرخ الطبري من منظور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استشراقي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، مجلة الكلية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الاسلامية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، العدد العاشر ، السنة الثالثة ، جامعة الكوفة – النجف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الاشرف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، 1430 هـ /2009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م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.  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حمود : هادي حسين 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13- ملامح التفسير الجغرافي للتاريخ عند المسعودي ، ، مجلة الذخائر ، العدد الثاني السنة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الاولى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ربيع 1430 هـ / 2000م . 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رضا : غانم جواد .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14-الكامل ومنزلته بين الكتب التاريخية ،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الاقلام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، الجزء الثالث ، السنة الخامسة شعبان 1388هـ/ تشرين الثاني 1968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م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. 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ريختر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: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غوستاف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.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15- الصورة التاريخية في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اعمال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المؤرخين العرب القدامى ، ترجمة رضوان السيد ، مجلة الفكر العربي ، العدد الثاني السنة الأولى ، معهد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الانماء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العربي – طرابلس – ليبيا ،  1978 </a:t>
            </a:r>
            <a:r>
              <a:rPr lang="ar-IQ" dirty="0" err="1" smtClean="0">
                <a:latin typeface="Simplified Arabic" pitchFamily="18" charset="-78"/>
                <a:cs typeface="Simplified Arabic" pitchFamily="18" charset="-78"/>
              </a:rPr>
              <a:t>م</a:t>
            </a: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 . 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54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رموز ومختصرات مستخدمة في البحث </a:t>
            </a:r>
            <a:endParaRPr lang="ar-SA" sz="54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786050" y="1797708"/>
          <a:ext cx="3500462" cy="4693920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87832"/>
                <a:gridCol w="231263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32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الرمز </a:t>
                      </a:r>
                      <a:endParaRPr lang="ar-SA" sz="32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معناه</a:t>
                      </a:r>
                      <a:endParaRPr lang="ar-SA" sz="32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400" b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الخ</a:t>
                      </a:r>
                      <a:endParaRPr lang="ar-SA" sz="2400" b="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b="0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الى</a:t>
                      </a:r>
                      <a:r>
                        <a:rPr lang="ar-IQ" sz="2400" b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 </a:t>
                      </a:r>
                      <a:r>
                        <a:rPr lang="ar-IQ" sz="2400" b="0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اخره</a:t>
                      </a:r>
                      <a:endParaRPr lang="ar-SA" sz="2400" b="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400" b="0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تح</a:t>
                      </a:r>
                      <a:endParaRPr lang="ar-SA" sz="2400" b="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b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تحقيق </a:t>
                      </a:r>
                      <a:endParaRPr lang="ar-SA" sz="2400" b="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400" b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تر</a:t>
                      </a:r>
                      <a:endParaRPr lang="ar-SA" sz="2400" b="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b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ترجمة</a:t>
                      </a:r>
                      <a:endParaRPr lang="ar-SA" sz="2400" b="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400" b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د.ت </a:t>
                      </a:r>
                      <a:endParaRPr lang="ar-SA" sz="2400" b="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b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بدون تاريخ</a:t>
                      </a:r>
                      <a:endParaRPr lang="ar-SA" sz="2400" b="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د.م 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بدون مكان 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مج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مجلد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ج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الجزء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ص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صفحة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ط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طبعة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643174" y="1643050"/>
          <a:ext cx="3500462" cy="4774380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87832"/>
                <a:gridCol w="2312630"/>
              </a:tblGrid>
              <a:tr h="877870">
                <a:tc>
                  <a:txBody>
                    <a:bodyPr/>
                    <a:lstStyle/>
                    <a:p>
                      <a:pPr algn="ctr" rtl="1"/>
                      <a:r>
                        <a:rPr lang="ar-IQ" sz="32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الرمز </a:t>
                      </a:r>
                      <a:endParaRPr lang="ar-SA" sz="32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3200" b="1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معناه</a:t>
                      </a:r>
                      <a:endParaRPr lang="ar-SA" sz="3200" b="1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</a:tr>
              <a:tr h="693055"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ق.م 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قبل لميلاد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693055"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هـ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sz="240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هجري</a:t>
                      </a:r>
                      <a:endParaRPr lang="ar-SA" sz="2400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6930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kern="1200" dirty="0">
                          <a:solidFill>
                            <a:srgbClr val="000000"/>
                          </a:solidFill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م </a:t>
                      </a:r>
                      <a:endParaRPr lang="en-US" sz="2400" dirty="0"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kern="1200">
                          <a:solidFill>
                            <a:srgbClr val="000000"/>
                          </a:solidFill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ميلادي </a:t>
                      </a:r>
                      <a:endParaRPr lang="en-US" sz="2400"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6930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kern="1200" dirty="0">
                          <a:solidFill>
                            <a:srgbClr val="000000"/>
                          </a:solidFill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م.ن </a:t>
                      </a:r>
                      <a:endParaRPr lang="en-US" sz="2400" dirty="0"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kern="1200">
                          <a:solidFill>
                            <a:srgbClr val="000000"/>
                          </a:solidFill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المصدر نفسه</a:t>
                      </a:r>
                      <a:endParaRPr lang="en-US" sz="2400"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5621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kern="1200" dirty="0">
                          <a:solidFill>
                            <a:srgbClr val="000000"/>
                          </a:solidFill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م.س</a:t>
                      </a:r>
                      <a:endParaRPr lang="en-US" sz="2400" dirty="0"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kern="1200">
                          <a:solidFill>
                            <a:srgbClr val="000000"/>
                          </a:solidFill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المصدر السابق</a:t>
                      </a:r>
                      <a:endParaRPr lang="en-US" sz="2400"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56214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kern="1200" dirty="0">
                          <a:solidFill>
                            <a:srgbClr val="000000"/>
                          </a:solidFill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مخ</a:t>
                      </a:r>
                      <a:endParaRPr lang="en-US" sz="2400" dirty="0"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kern="1200" dirty="0">
                          <a:solidFill>
                            <a:srgbClr val="000000"/>
                          </a:solidFill>
                          <a:latin typeface="Simplified Arabic" pitchFamily="18" charset="-78"/>
                          <a:ea typeface="Times New Roman"/>
                          <a:cs typeface="Simplified Arabic" pitchFamily="18" charset="-78"/>
                        </a:rPr>
                        <a:t>مخطوط</a:t>
                      </a:r>
                      <a:endParaRPr lang="en-US" sz="2400" dirty="0">
                        <a:latin typeface="Simplified Arabic" pitchFamily="18" charset="-78"/>
                        <a:ea typeface="Times New Roman"/>
                        <a:cs typeface="Simplified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002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5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en-US" sz="5400" b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</a:br>
            <a:r>
              <a:rPr lang="ar-IQ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crosoft Uighur" pitchFamily="2" charset="-78"/>
                <a:cs typeface="Microsoft Uighur" pitchFamily="2" charset="-78"/>
              </a:rPr>
              <a:t>(</a:t>
            </a:r>
            <a:r>
              <a:rPr lang="ar-IQ" sz="5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icrosoft Uighur" pitchFamily="2" charset="-78"/>
                <a:cs typeface="Microsoft Uighur" pitchFamily="2" charset="-78"/>
              </a:rPr>
              <a:t>اهمية</a:t>
            </a:r>
            <a:r>
              <a:rPr lang="ar-IQ" sz="5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crosoft Uighur" pitchFamily="2" charset="-78"/>
                <a:cs typeface="Microsoft Uighur" pitchFamily="2" charset="-78"/>
              </a:rPr>
              <a:t> منهج البحث العلمي التاريخي )</a:t>
            </a:r>
            <a:endParaRPr lang="ar-SA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ar-IQ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ar-IQ" sz="3200" b="1" dirty="0" smtClean="0">
                <a:latin typeface="Traditional Arabic" pitchFamily="18" charset="-78"/>
                <a:cs typeface="Traditional Arabic" pitchFamily="18" charset="-78"/>
              </a:rPr>
              <a:t>لماذا ندرس مادة منهج البحث التاريخي ؟ ما هي أهميته ؟ </a:t>
            </a:r>
          </a:p>
          <a:p>
            <a:pPr>
              <a:buNone/>
            </a:pPr>
            <a:endParaRPr lang="en-US" sz="3200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1-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يقف على المراحل التي يمر </a:t>
            </a:r>
            <a:r>
              <a:rPr lang="ar-SA" dirty="0" err="1" smtClean="0"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الباحث في كتابة البحث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2-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فيه تنمية لمهارة كتابة البحث عند الطالب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3-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لقدرة على الحوار والمناقشة </a:t>
            </a:r>
            <a:r>
              <a:rPr lang="ar-SA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التحليل </a:t>
            </a:r>
            <a:r>
              <a:rPr lang="ar-SA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النقد</a:t>
            </a:r>
            <a:endParaRPr lang="ar-IQ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4-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القدرة على استخراج المعلومات ذات الصلة بموضوع البحث 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5-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القدرة على استخدام دور الوثائق </a:t>
            </a:r>
            <a:r>
              <a:rPr lang="ar-SA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المكتبات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6-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تنمية قدرات الطالب على التحليل والنقد </a:t>
            </a:r>
            <a:r>
              <a:rPr lang="ar-SA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الاستنتاج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buNone/>
            </a:pPr>
            <a:r>
              <a:rPr lang="ar-IQ" dirty="0" smtClean="0">
                <a:latin typeface="Simplified Arabic" pitchFamily="18" charset="-78"/>
                <a:cs typeface="Simplified Arabic" pitchFamily="18" charset="-78"/>
              </a:rPr>
              <a:t>7-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كيفية استخدام الحواشي وإعداد قائمة المصادر والمراجع</a:t>
            </a:r>
            <a:endParaRPr lang="ar-SA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IQ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IQ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IQ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IQ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IQ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IQ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ar-IQ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PT Bold Dusky" pitchFamily="2" charset="-78"/>
              </a:rPr>
              <a:t>المحاضرة الثانية</a:t>
            </a:r>
            <a:br>
              <a:rPr lang="ar-IQ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PT Bold Dusky" pitchFamily="2" charset="-78"/>
              </a:rPr>
            </a:br>
            <a:r>
              <a:rPr lang="ar-IQ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مفهوم التاريخ    </a:t>
            </a:r>
            <a:endParaRPr lang="ar-SA" sz="3600" dirty="0">
              <a:solidFill>
                <a:schemeClr val="tx1">
                  <a:lumMod val="85000"/>
                  <a:lumOff val="1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lvl="0">
              <a:buNone/>
            </a:pPr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 </a:t>
            </a: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في اللغة :- </a:t>
            </a:r>
          </a:p>
          <a:p>
            <a:pPr lvl="0">
              <a:buNone/>
            </a:pP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    هو الإعلام  بالوقت ، يقال </a:t>
            </a:r>
            <a:r>
              <a:rPr lang="ar-IQ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ارخت</a:t>
            </a: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كتاباً </a:t>
            </a:r>
            <a:r>
              <a:rPr lang="ar-IQ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وورخته</a:t>
            </a: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أي بينت وقت كتابته .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في الاصطلاح :- </a:t>
            </a:r>
          </a:p>
          <a:p>
            <a:pPr lvl="0">
              <a:buNone/>
            </a:pP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 - تعريف شمس الدين </a:t>
            </a:r>
            <a:r>
              <a:rPr lang="ar-IQ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السخاوي</a:t>
            </a: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ت 902هـ : هو فن يبحث فيه عن وقائع الزمان من حيثية التعيين والتوقيت بل عما كان في العالم ، وموضوعه </a:t>
            </a:r>
            <a:r>
              <a:rPr lang="ar-IQ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فالانسان</a:t>
            </a: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والزمان .  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>
              <a:buNone/>
            </a:pP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تعريف حسن عثمان :- هو تحر واستقصاء لحوادث الماضي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الفرق بين مصطلح التاريخ والتأريخ ؟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الأول أي التاريخ يشير </a:t>
            </a:r>
            <a:r>
              <a:rPr lang="ar-IQ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للاجداث</a:t>
            </a: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التي وقعت في الماضي  في زمان ومكان محددين ، </a:t>
            </a:r>
            <a:r>
              <a:rPr lang="ar-IQ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اما</a:t>
            </a: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الثاني فيعني تدوين تلك </a:t>
            </a:r>
            <a:r>
              <a:rPr lang="ar-IQ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الاحداث</a:t>
            </a:r>
            <a:r>
              <a:rPr lang="ar-IQ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.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>
              <a:buNone/>
            </a:pPr>
            <a:endParaRPr lang="ar-SA" dirty="0">
              <a:solidFill>
                <a:schemeClr val="tx1">
                  <a:lumMod val="85000"/>
                  <a:lumOff val="1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20814060">
            <a:off x="1535823" y="477104"/>
            <a:ext cx="3673244" cy="10311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ar-IQ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هل التاريخ علم ؟ </a:t>
            </a:r>
            <a:endParaRPr lang="ar-SA" sz="6000" dirty="0">
              <a:solidFill>
                <a:schemeClr val="tx1">
                  <a:lumMod val="85000"/>
                  <a:lumOff val="1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blipFill>
            <a:blip r:embed="rId2"/>
            <a:tile tx="0" ty="0" sx="100000" sy="100000" flip="none" algn="tl"/>
          </a:blip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>
              <a:buNone/>
            </a:pPr>
            <a:endParaRPr lang="ar-IQ" sz="60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 algn="just">
              <a:buNone/>
            </a:pPr>
            <a:r>
              <a:rPr lang="ar-IQ" sz="600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 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محاولة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اطلاق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كلمة علم على التاريخ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او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نفيها عنه تعتمد على تحديد معنى العلم ، فالعلم بمعناه الأوسع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والأشمل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يعرف على انه "معرفة تراكمية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او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نشاط عقلي يتوخى الكشف عن الظواهر المادية وغير المادية في العالم " وبعبارة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اخرى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"مجموعة منظمة من المعارف والحقائق التي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امكن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التوصل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اليها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بمنهج خاص من البحث والتحري والملاحظة والتحقيق . </a:t>
            </a:r>
            <a:endParaRPr lang="en-US" sz="80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None/>
            </a:pP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اذن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من مفهوم العلم يتضح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التاريخ هو علم الوقائع التي تتصل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بالاحياء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من الناس في (مجتمع) خلال توالي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الازمنة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(الماضي) ، فالتاريخ هو العلم الخاص بالجهود البشرية . </a:t>
            </a:r>
          </a:p>
          <a:p>
            <a:pPr algn="just">
              <a:buNone/>
            </a:pP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    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الذي يدعوا الباحثين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الى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توكيد الجوانب العلمية للتاريخ هو أنه يشارك العلوم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الاخرى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بأن له منهجاً وطريقة خاصة للبحث تمكنه من جمع مادته وحقائقه وهذه الطريقة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او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المنهج هو ما يسمى بمنهج البحث التاريخي ، وهو يعني تحري الحقائق والاهتمام الدقيق بالتعمق في تحليل المصادر والبحث في سجلات الماضي ومخلفاته وقراءة الكتابات القديمة ودراسة المخطوطات </a:t>
            </a:r>
            <a:r>
              <a:rPr lang="ar-IQ" sz="8000" dirty="0" err="1" smtClean="0">
                <a:latin typeface="Simplified Arabic" pitchFamily="18" charset="-78"/>
                <a:cs typeface="Simplified Arabic" pitchFamily="18" charset="-78"/>
              </a:rPr>
              <a:t>وانواع</a:t>
            </a:r>
            <a:r>
              <a:rPr lang="ar-IQ" sz="8000" dirty="0" smtClean="0">
                <a:latin typeface="Simplified Arabic" pitchFamily="18" charset="-78"/>
                <a:cs typeface="Simplified Arabic" pitchFamily="18" charset="-78"/>
              </a:rPr>
              <a:t> الوثائق التي خلفها الماضي .</a:t>
            </a:r>
            <a:r>
              <a:rPr lang="ar-IQ" sz="60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en-US" sz="6000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6000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فوائد دراسة التاريخ </a:t>
            </a:r>
            <a:endParaRPr lang="ar-SA" sz="6000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endParaRPr lang="ar-IQ" sz="4400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4400" b="1" dirty="0" err="1" smtClean="0"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لتاكد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من صحة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الاخبار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عن طريق النقد والمقارنة بين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الاحداث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يستعان بالتاريخ في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التاكد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من التزوير الذي قد يحصل بالوثائق </a:t>
            </a:r>
            <a:endParaRPr lang="en-US" sz="5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معرفة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اوائل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الاشياء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وجذورها </a:t>
            </a:r>
            <a:endParaRPr lang="en-US" sz="5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قراءة الماضي يجعل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القاريء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يعيشه </a:t>
            </a:r>
            <a:endParaRPr lang="en-US" sz="5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يساعد على تفهم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الاحداث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العامة والمعاصرة </a:t>
            </a:r>
            <a:endParaRPr lang="en-US" sz="5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التوعية القومية والوطنية من خلال تنمية اعتزاز المواطن بتاريخ  شعبه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وامته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4400" b="1" dirty="0" smtClean="0">
                <a:latin typeface="Simplified Arabic" pitchFamily="18" charset="-78"/>
                <a:cs typeface="Simplified Arabic" pitchFamily="18" charset="-78"/>
              </a:rPr>
              <a:t>. </a:t>
            </a:r>
            <a:endParaRPr lang="en-US" sz="4400" b="1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071934" y="1643050"/>
            <a:ext cx="352044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lvl="0"/>
            <a:endParaRPr lang="ar-IQ" sz="42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تحصيل العبرة من التجارب الماضية في جميع المجالات سياسي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أجتماعي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اقتصادي ...الخ </a:t>
            </a:r>
            <a:endParaRPr lang="en-US" sz="5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رفد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القاريء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بالمعلومات المتنوعة والتي تشكل لديه ثقافة عالية المستوى .</a:t>
            </a:r>
            <a:endParaRPr lang="en-US" sz="5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المسامرة في المجالس </a:t>
            </a:r>
            <a:endParaRPr lang="en-US" sz="5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هو العلم الذي تفيد منه جميع العلوم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الاخرى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، بينما يعتمد هو على بعضها بوصفها علوم مساعدة كونه سجل يحفظ تواريخ تطور جموع العلوم .</a:t>
            </a:r>
            <a:endParaRPr lang="en-US" sz="5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معرفة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الامور</a:t>
            </a:r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 على حقيقتها </a:t>
            </a:r>
            <a:endParaRPr lang="en-US" sz="51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5100" b="1" dirty="0" smtClean="0">
                <a:latin typeface="Simplified Arabic" pitchFamily="18" charset="-78"/>
                <a:cs typeface="Simplified Arabic" pitchFamily="18" charset="-78"/>
              </a:rPr>
              <a:t>اللذة ومتعة الاطلاع على </a:t>
            </a:r>
            <a:r>
              <a:rPr lang="ar-IQ" sz="5100" b="1" dirty="0" err="1" smtClean="0">
                <a:latin typeface="Simplified Arabic" pitchFamily="18" charset="-78"/>
                <a:cs typeface="Simplified Arabic" pitchFamily="18" charset="-78"/>
              </a:rPr>
              <a:t>الاخبار</a:t>
            </a:r>
            <a:r>
              <a:rPr lang="ar-IQ" sz="4200" b="1" dirty="0" smtClean="0">
                <a:latin typeface="Simplified Arabic" pitchFamily="18" charset="-78"/>
                <a:cs typeface="Simplified Arabic" pitchFamily="18" charset="-78"/>
              </a:rPr>
              <a:t> .</a:t>
            </a:r>
            <a:endParaRPr lang="en-US" sz="42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>
              <a:buNone/>
            </a:pP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242048" cy="50720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r"/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الفائدة الدينية :- من خلال الاطلاع على </a:t>
            </a:r>
            <a:r>
              <a:rPr lang="ar-IQ" sz="32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تقبلبات</a:t>
            </a: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الزمان بالناس وما تصيبهم من نكبات لا تسلم منها احد وان مصير الجميع وما يملكونه </a:t>
            </a:r>
            <a:r>
              <a:rPr lang="ar-IQ" sz="32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الى</a:t>
            </a: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الزوال ، فوائد دينية </a:t>
            </a:r>
            <a:r>
              <a:rPr lang="ar-IQ" sz="32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اخرى</a:t>
            </a: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:-</a:t>
            </a:r>
            <a:b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يميز الناسخ والمنسوخ </a:t>
            </a:r>
            <a:r>
              <a:rPr lang="en-US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يكشف زيف ادعاء البعض  بلقاء العلماء وتحمل الرواية عنهم من خلال معرفة سنه وولادته ووفاته ومقارنته مع من ادعى وفاته . </a:t>
            </a:r>
            <a:r>
              <a:rPr lang="en-US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حفظ </a:t>
            </a:r>
            <a:r>
              <a:rPr lang="ar-IQ" sz="32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الانساب</a:t>
            </a: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التي </a:t>
            </a:r>
            <a:r>
              <a:rPr lang="ar-IQ" sz="32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تحفظ </a:t>
            </a:r>
            <a:r>
              <a:rPr lang="ar-IQ" sz="3200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الارحام</a:t>
            </a:r>
            <a:r>
              <a:rPr lang="ar-IQ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وتنظم المواريث . </a:t>
            </a:r>
            <a:r>
              <a:rPr lang="en-US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32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</a:br>
            <a:endParaRPr lang="ar-SA" sz="32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5720" y="2000240"/>
            <a:ext cx="7786742" cy="44291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sz="28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1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-لعدالة  </a:t>
            </a:r>
            <a: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2- الصدق ودقة النقل عالما بطرق النقل حتى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لايجزم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الا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بما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يتحققه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3-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ان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يكون عارفا بمقادير الناس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واحوالهم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وبمنازلهم </a:t>
            </a:r>
            <a: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4- حسن العبارة عارفاً بمعاني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الالفاظ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والمصطلحات </a:t>
            </a:r>
            <a: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5- ورعاً تقيا لا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ياخذ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بالتوهم .</a:t>
            </a:r>
            <a: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6- التحلي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بالامانة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العلمية  </a:t>
            </a:r>
            <a: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7- صفات غريزية تتمثل في الرغبة الشخصية لدى المؤرخ في دراسة التاريخ ، والقابلية على تحمل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المشاق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، والصبر وعدم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الياس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والجد والمثابرة . </a:t>
            </a:r>
            <a: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en-US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</a:b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8- صفات منهجية منها توافر ملكة النقد لدى المؤرخ القابلية الكتابية وهدم التحيز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والتاثر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cap="none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بالاهواء</a:t>
            </a:r>
            <a:r>
              <a:rPr lang="ar-IQ" sz="28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 والميول والابتعاد عن الشهرة وحب الظهور .</a:t>
            </a:r>
            <a:r>
              <a:rPr lang="ar-SA" sz="24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sz="2400" cap="none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</a:br>
            <a:endParaRPr lang="ar-SA" sz="2200" cap="none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مخطط انسيابي: شريط مثقب 3"/>
          <p:cNvSpPr/>
          <p:nvPr/>
        </p:nvSpPr>
        <p:spPr>
          <a:xfrm rot="1088971">
            <a:off x="2857488" y="214290"/>
            <a:ext cx="3000396" cy="1500198"/>
          </a:xfrm>
          <a:prstGeom prst="flowChartPunchedTap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IQ" sz="48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صفات المؤرخ </a:t>
            </a:r>
            <a:endParaRPr lang="en-US" sz="4800" dirty="0" smtClean="0">
              <a:ea typeface="Monotype Koufi" pitchFamily="2" charset="-78"/>
              <a:cs typeface="Monotype Koufi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26788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نشأة وتطور مناهج البحث والتدوين التاريخي</a:t>
            </a:r>
            <a:r>
              <a:rPr lang="en-US" dirty="0" smtClean="0">
                <a:ea typeface="Monotype Koufi" pitchFamily="2" charset="-78"/>
                <a:cs typeface="Monotype Koufi" pitchFamily="2" charset="-78"/>
              </a:rPr>
              <a:t/>
            </a:r>
            <a:br>
              <a:rPr lang="en-US" dirty="0" smtClean="0">
                <a:ea typeface="Monotype Koufi" pitchFamily="2" charset="-78"/>
                <a:cs typeface="Monotype Koufi" pitchFamily="2" charset="-78"/>
              </a:rPr>
            </a:br>
            <a:r>
              <a:rPr lang="ar-IQ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توجد في </a:t>
            </a:r>
            <a:r>
              <a:rPr lang="ar-IQ" dirty="0" err="1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ملفة</a:t>
            </a:r>
            <a:r>
              <a:rPr lang="ar-IQ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 </a:t>
            </a:r>
            <a:r>
              <a:rPr lang="en-US" dirty="0" smtClean="0">
                <a:ea typeface="Monotype Koufi" pitchFamily="2" charset="-78"/>
                <a:cs typeface="Monotype Koufi" pitchFamily="2" charset="-78"/>
              </a:rPr>
              <a:t>word </a:t>
            </a:r>
            <a:endParaRPr lang="ar-SA" dirty="0">
              <a:latin typeface="Monotype Koufi" pitchFamily="2" charset="-78"/>
              <a:ea typeface="Monotype Koufi" pitchFamily="2" charset="-78"/>
              <a:cs typeface="Monotype Koufi" pitchFamily="2" charset="-78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28662" y="928670"/>
            <a:ext cx="6255488" cy="1571636"/>
          </a:xfrm>
        </p:spPr>
        <p:txBody>
          <a:bodyPr>
            <a:noAutofit/>
          </a:bodyPr>
          <a:lstStyle/>
          <a:p>
            <a:pPr algn="ctr"/>
            <a:r>
              <a:rPr lang="ar-IQ" sz="6000" b="1" dirty="0" smtClean="0"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المحاضرة الثالثة </a:t>
            </a:r>
            <a:endParaRPr lang="en-US" sz="6000" dirty="0" smtClean="0">
              <a:ea typeface="Monotype Koufi" pitchFamily="2" charset="-78"/>
              <a:cs typeface="Monotype Koufi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1145</TotalTime>
  <Words>1060</Words>
  <PresentationFormat>عرض على الشاشة (3:4)‏</PresentationFormat>
  <Paragraphs>176</Paragraphs>
  <Slides>27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28" baseType="lpstr">
      <vt:lpstr>وافر</vt:lpstr>
      <vt:lpstr>  محاضرات  منهج البحـث العلمي الـتاريخي   مدرس المادة   د. نضال محمد قمبر </vt:lpstr>
      <vt:lpstr>المحاضرة الأولى  (مفهوم منهج البحث العلمي التاريخي ) </vt:lpstr>
      <vt:lpstr> (اهمية منهج البحث العلمي التاريخي )</vt:lpstr>
      <vt:lpstr>   المحاضرة الثانية مفهوم التاريخ    </vt:lpstr>
      <vt:lpstr>هل التاريخ علم ؟ </vt:lpstr>
      <vt:lpstr>فوائد دراسة التاريخ </vt:lpstr>
      <vt:lpstr> الفائدة الدينية :- من خلال الاطلاع على تقبلبات الزمان بالناس وما تصيبهم من نكبات لا تسلم منها احد وان مصير الجميع وما يملكونه الى الزوال ، فوائد دينية اخرى :- يميز الناسخ والمنسوخ  يكشف زيف ادعاء البعض  بلقاء العلماء وتحمل الرواية عنهم من خلال معرفة سنه وولادته ووفاته ومقارنته مع من ادعى وفاته .  حفظ الانساب التي بها تحفظ الارحام وتنظم المواريث .  </vt:lpstr>
      <vt:lpstr>1-لعدالة   2- الصدق ودقة النقل عالما بطرق النقل حتى لايجزم الا بما يتحققه  3- ان يكون عارفا بمقادير الناس واحوالهم وبمنازلهم  4- حسن العبارة عارفاً بمعاني الالفاظ والمصطلحات  5- ورعاً تقيا لا ياخذ بالتوهم . 6- التحلي بالامانة العلمية   7- صفات غريزية تتمثل في الرغبة الشخصية لدى المؤرخ في دراسة التاريخ ، والقابلية على تحمل المشاق ، والصبر وعدم الياس والجد والمثابرة .  8- صفات منهجية منها توافر ملكة النقد لدى المؤرخ القابلية الكتابية وهدم التحيز والتاثر بالاهواء والميول والابتعاد عن الشهرة وحب الظهور . </vt:lpstr>
      <vt:lpstr>نشأة وتطور مناهج البحث والتدوين التاريخي توجد في ملفة word </vt:lpstr>
      <vt:lpstr>ويقتصر على العلوم والفنون ذات الصلة الوثيقة بعملية البحث  التاريخي ، كونه لا يحتاج إلا لبعضها وهي خاصية يتفرد بها علم التاريخ دون سائر العلوم الاخرى .  1- علم اللغة  2- الأدب  3- الآثار  4- علم الجغرافية  5- علم الاجتماع  6- الحاسوب والانترنت  7- برامج الترجمة الالكترونية 8- علم النميات  9- علم الوثائق  10- الاختام  11- الرسم والتصوير والنحت 12- السفر والرحلات العلمية </vt:lpstr>
      <vt:lpstr>الشريحة 11</vt:lpstr>
      <vt:lpstr>الشريحة 12</vt:lpstr>
      <vt:lpstr>الشريحة 13</vt:lpstr>
      <vt:lpstr>الشريحة 14</vt:lpstr>
      <vt:lpstr> ليس الاهداء ضرورياً في البحوث الصغيرة او الرسائل العلمية وهو غالبا ما يكون في الكتب ، ولكن اذا ما شعر الطالب بضرورة الكتابة لشخص معين او مؤسسة خاصة بذلت جهداً واضحاً من أجل البحث بطريقة باشرة او غير مباشرة ، ويجب ان يكون الاهداء قتضباً ، والا يوجه للاستاذ المششرف ، كي لا يفهم منه انه وسيلة من وسائل التملق .  </vt:lpstr>
      <vt:lpstr>الشريحة 16</vt:lpstr>
      <vt:lpstr>الشريحة 17</vt:lpstr>
      <vt:lpstr>الشريحة 18</vt:lpstr>
      <vt:lpstr>الشريحة 19</vt:lpstr>
      <vt:lpstr>نموذج (1)  قصاصة جمع النصوص أو المعلومات </vt:lpstr>
      <vt:lpstr>نموذج (2)  قصاصة او بطاقة معلومات المصدر او المرجع  </vt:lpstr>
      <vt:lpstr> كلية التربية للعلوم الانسانية  قسم التاريخ                                            عنوان البحث                                                 اعداد الطالب                                               اسم الطالب                                                   باشراف                                             اسم التدريسي         السنة الهجرية                                                            السنة الميلادية                                                                                       </vt:lpstr>
      <vt:lpstr>الشريحة 23</vt:lpstr>
      <vt:lpstr>- إبراهيم : مروان عبد المجيد .  7- أسس البحث العلمي لإعداد الرسائل الجامعية ، ط1 ، مؤسسة الوراق ، 2000م . - الأمين : حسن .  8- مستدركات أعيان الشيعة ، دار التعارف للمطبوعات - بيروت – لبنان ، 1408هـ‍/ 1987 .  - أومليل : علي .  9- الخطاب التاريخي ، ط4 ، المركز الثقافي العربي – الدار  البيضاء – المغرب ،2005 م .  - البدري : السيد سامي .  10- مدخل إلى دراسة مصادر السيرة النبوية والتاريخ الإسلامي ، مؤسسة طور سينين للأبحاث الدينية والتاريخية ، د.م ، د.ت .  - بيضون : إبراهيم .   11- مسائل المنهج في الكتابة التاريخية العربية ، ط1 ،دار المؤرخ العربي – بيروت ، 1416هـ/1995م  . </vt:lpstr>
      <vt:lpstr>المجلات </vt:lpstr>
      <vt:lpstr>رموز ومختصرات مستخدمة في البحث </vt:lpstr>
      <vt:lpstr>الشريحة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التربية للعلوم الإنسانية  قسم التاريخ       محاضرات  منهج البحـث العلمي الـتاريخي   مدرس المادة : نضال محمد قمبر </dc:title>
  <dc:creator>rwaaa</dc:creator>
  <cp:lastModifiedBy>rwaaa</cp:lastModifiedBy>
  <cp:revision>26</cp:revision>
  <dcterms:created xsi:type="dcterms:W3CDTF">2016-02-06T06:48:33Z</dcterms:created>
  <dcterms:modified xsi:type="dcterms:W3CDTF">2016-02-17T12:15:33Z</dcterms:modified>
</cp:coreProperties>
</file>